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63"/>
  </p:notesMasterIdLst>
  <p:sldIdLst>
    <p:sldId id="256" r:id="rId2"/>
    <p:sldId id="260" r:id="rId3"/>
    <p:sldId id="354" r:id="rId4"/>
    <p:sldId id="258" r:id="rId5"/>
    <p:sldId id="383" r:id="rId6"/>
    <p:sldId id="259" r:id="rId7"/>
    <p:sldId id="277" r:id="rId8"/>
    <p:sldId id="342" r:id="rId9"/>
    <p:sldId id="265" r:id="rId10"/>
    <p:sldId id="343" r:id="rId11"/>
    <p:sldId id="346" r:id="rId12"/>
    <p:sldId id="344" r:id="rId13"/>
    <p:sldId id="347" r:id="rId14"/>
    <p:sldId id="379" r:id="rId15"/>
    <p:sldId id="345" r:id="rId16"/>
    <p:sldId id="349" r:id="rId17"/>
    <p:sldId id="352" r:id="rId18"/>
    <p:sldId id="348" r:id="rId19"/>
    <p:sldId id="351" r:id="rId20"/>
    <p:sldId id="350" r:id="rId21"/>
    <p:sldId id="261" r:id="rId22"/>
    <p:sldId id="268" r:id="rId23"/>
    <p:sldId id="267" r:id="rId24"/>
    <p:sldId id="353" r:id="rId25"/>
    <p:sldId id="264" r:id="rId26"/>
    <p:sldId id="355" r:id="rId27"/>
    <p:sldId id="257" r:id="rId28"/>
    <p:sldId id="356" r:id="rId29"/>
    <p:sldId id="279" r:id="rId30"/>
    <p:sldId id="366" r:id="rId31"/>
    <p:sldId id="364" r:id="rId32"/>
    <p:sldId id="368" r:id="rId33"/>
    <p:sldId id="380" r:id="rId34"/>
    <p:sldId id="381" r:id="rId35"/>
    <p:sldId id="382" r:id="rId36"/>
    <p:sldId id="357" r:id="rId37"/>
    <p:sldId id="270" r:id="rId38"/>
    <p:sldId id="369" r:id="rId39"/>
    <p:sldId id="358" r:id="rId40"/>
    <p:sldId id="266" r:id="rId41"/>
    <p:sldId id="269" r:id="rId42"/>
    <p:sldId id="370" r:id="rId43"/>
    <p:sldId id="276" r:id="rId44"/>
    <p:sldId id="372" r:id="rId45"/>
    <p:sldId id="373" r:id="rId46"/>
    <p:sldId id="375" r:id="rId47"/>
    <p:sldId id="376" r:id="rId48"/>
    <p:sldId id="377" r:id="rId49"/>
    <p:sldId id="371" r:id="rId50"/>
    <p:sldId id="378" r:id="rId51"/>
    <p:sldId id="274" r:id="rId52"/>
    <p:sldId id="262" r:id="rId53"/>
    <p:sldId id="305" r:id="rId54"/>
    <p:sldId id="359" r:id="rId55"/>
    <p:sldId id="361" r:id="rId56"/>
    <p:sldId id="360" r:id="rId57"/>
    <p:sldId id="363" r:id="rId58"/>
    <p:sldId id="367" r:id="rId59"/>
    <p:sldId id="365" r:id="rId60"/>
    <p:sldId id="362" r:id="rId61"/>
    <p:sldId id="294" r:id="rId62"/>
  </p:sldIdLst>
  <p:sldSz cx="9144000" cy="5143500" type="screen16x9"/>
  <p:notesSz cx="6858000" cy="9144000"/>
  <p:embeddedFontLst>
    <p:embeddedFont>
      <p:font typeface="Roboto Mono Medium" panose="020B0604020202020204" charset="0"/>
      <p:regular r:id="rId64"/>
      <p:bold r:id="rId65"/>
      <p:italic r:id="rId66"/>
      <p:boldItalic r:id="rId67"/>
    </p:embeddedFont>
    <p:embeddedFont>
      <p:font typeface="Roboto Mono" panose="020B0604020202020204" charset="0"/>
      <p:regular r:id="rId68"/>
      <p:bold r:id="rId69"/>
      <p:italic r:id="rId70"/>
      <p:boldItalic r:id="rId71"/>
    </p:embeddedFont>
    <p:embeddedFont>
      <p:font typeface="Anonymous Pro" panose="020B0604020202020204" charset="0"/>
      <p:regular r:id="rId72"/>
      <p:bold r:id="rId73"/>
      <p:italic r:id="rId74"/>
      <p:boldItalic r:id="rId75"/>
    </p:embeddedFont>
    <p:embeddedFont>
      <p:font typeface="Coming Soon" panose="020B0604020202020204" charset="0"/>
      <p:regular r:id="rId76"/>
    </p:embeddedFont>
    <p:embeddedFont>
      <p:font typeface="Concert One" panose="020B0604020202020204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61253A-1739-4494-9B5C-AFDDDF7CE405}">
  <a:tblStyle styleId="{E961253A-1739-4494-9B5C-AFDDDF7CE4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40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006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409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656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715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512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862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558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739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99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09571f4d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09571f4d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09571f4d9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09571f4d9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09571f4d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09571f4d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09571f4d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09571f4d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297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701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77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09571f4d9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09571f4d9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124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356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448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213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266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025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960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891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09571f4d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09571f4d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531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329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53034354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53034354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791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53034354b_0_24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53034354b_0_24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09571f4d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09571f4d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1664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7273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9888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4954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339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53034354b_0_24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53034354b_0_24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8115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53034354b_0_24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53034354b_0_24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57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53034354b_0_24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53034354b_0_24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2724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9286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2829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593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964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3566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53034354b_0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53034354b_0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297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209571f4d9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209571f4d9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20f6c89457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20f6c89457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283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28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1142343">
            <a:off x="6222976" y="2291982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1920292">
            <a:off x="925352" y="1011382"/>
            <a:ext cx="2068424" cy="177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426100" y="1386676"/>
            <a:ext cx="4291800" cy="24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t="29" b="29"/>
          <a:stretch/>
        </p:blipFill>
        <p:spPr>
          <a:xfrm>
            <a:off x="254425" y="201113"/>
            <a:ext cx="8635148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>
            <a:spLocks noGrp="1"/>
          </p:cNvSpPr>
          <p:nvPr>
            <p:ph type="title" hasCustomPrompt="1"/>
          </p:nvPr>
        </p:nvSpPr>
        <p:spPr>
          <a:xfrm>
            <a:off x="5040600" y="1012388"/>
            <a:ext cx="28260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973225" y="3061013"/>
            <a:ext cx="3006900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2"/>
          </p:nvPr>
        </p:nvSpPr>
        <p:spPr>
          <a:xfrm>
            <a:off x="4973225" y="2278000"/>
            <a:ext cx="3006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2649000" y="2142600"/>
            <a:ext cx="3846000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27075" y="1366750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l="19" r="9"/>
          <a:stretch/>
        </p:blipFill>
        <p:spPr>
          <a:xfrm>
            <a:off x="255775" y="186275"/>
            <a:ext cx="8632448" cy="47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34900" y="2495013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799650" y="3241096"/>
            <a:ext cx="32685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2" hasCustomPrompt="1"/>
          </p:nvPr>
        </p:nvSpPr>
        <p:spPr>
          <a:xfrm>
            <a:off x="1640100" y="1347913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t="29" b="29"/>
          <a:stretch/>
        </p:blipFill>
        <p:spPr>
          <a:xfrm>
            <a:off x="254425" y="201113"/>
            <a:ext cx="8635148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948000" y="2519950"/>
            <a:ext cx="3224400" cy="12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948000" y="1218000"/>
            <a:ext cx="27558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SECTION_TITLE_AND_DESCRIPTION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t="29" b="29"/>
          <a:stretch/>
        </p:blipFill>
        <p:spPr>
          <a:xfrm>
            <a:off x="254425" y="201113"/>
            <a:ext cx="8635148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6013614" y="838400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6013614" y="1199352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 idx="2"/>
          </p:nvPr>
        </p:nvSpPr>
        <p:spPr>
          <a:xfrm>
            <a:off x="6013603" y="2104924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3"/>
          </p:nvPr>
        </p:nvSpPr>
        <p:spPr>
          <a:xfrm>
            <a:off x="6013601" y="2465876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 idx="4"/>
          </p:nvPr>
        </p:nvSpPr>
        <p:spPr>
          <a:xfrm>
            <a:off x="6013618" y="3371448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5"/>
          </p:nvPr>
        </p:nvSpPr>
        <p:spPr>
          <a:xfrm>
            <a:off x="6013615" y="3732400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SECTION_TITLE_AND_DESCRIPTION_1_1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628589" y="2942625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3628600" y="3303578"/>
            <a:ext cx="2333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 idx="2"/>
          </p:nvPr>
        </p:nvSpPr>
        <p:spPr>
          <a:xfrm>
            <a:off x="1295503" y="2130949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3"/>
          </p:nvPr>
        </p:nvSpPr>
        <p:spPr>
          <a:xfrm>
            <a:off x="1295511" y="2491901"/>
            <a:ext cx="2333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 idx="4"/>
          </p:nvPr>
        </p:nvSpPr>
        <p:spPr>
          <a:xfrm>
            <a:off x="5964918" y="2130948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5"/>
          </p:nvPr>
        </p:nvSpPr>
        <p:spPr>
          <a:xfrm>
            <a:off x="5964925" y="2491900"/>
            <a:ext cx="2333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 idx="6"/>
          </p:nvPr>
        </p:nvSpPr>
        <p:spPr>
          <a:xfrm>
            <a:off x="2569750" y="711175"/>
            <a:ext cx="400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SECTION_TITLE_AND_DESCRIPTION_1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l="19" r="9"/>
          <a:stretch/>
        </p:blipFill>
        <p:spPr>
          <a:xfrm>
            <a:off x="255775" y="186275"/>
            <a:ext cx="8632448" cy="47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800975" y="2010025"/>
            <a:ext cx="2459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801101" y="2389868"/>
            <a:ext cx="24594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2"/>
          </p:nvPr>
        </p:nvSpPr>
        <p:spPr>
          <a:xfrm>
            <a:off x="5850883" y="2010025"/>
            <a:ext cx="2459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3"/>
          </p:nvPr>
        </p:nvSpPr>
        <p:spPr>
          <a:xfrm>
            <a:off x="5850880" y="2389875"/>
            <a:ext cx="24594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4"/>
          </p:nvPr>
        </p:nvSpPr>
        <p:spPr>
          <a:xfrm>
            <a:off x="800975" y="3449700"/>
            <a:ext cx="2459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5"/>
          </p:nvPr>
        </p:nvSpPr>
        <p:spPr>
          <a:xfrm>
            <a:off x="801101" y="3838273"/>
            <a:ext cx="24594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6"/>
          </p:nvPr>
        </p:nvSpPr>
        <p:spPr>
          <a:xfrm>
            <a:off x="5850883" y="3449699"/>
            <a:ext cx="2459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subTitle" idx="7"/>
          </p:nvPr>
        </p:nvSpPr>
        <p:spPr>
          <a:xfrm>
            <a:off x="5850880" y="3838276"/>
            <a:ext cx="24594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SECTION_TITLE_AND_DESCRIPTION_1_2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2598373" y="1548225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2598375" y="1928075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 idx="2"/>
          </p:nvPr>
        </p:nvSpPr>
        <p:spPr>
          <a:xfrm>
            <a:off x="5835074" y="1548225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3"/>
          </p:nvPr>
        </p:nvSpPr>
        <p:spPr>
          <a:xfrm>
            <a:off x="5835075" y="1928075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4"/>
          </p:nvPr>
        </p:nvSpPr>
        <p:spPr>
          <a:xfrm>
            <a:off x="2598373" y="2987900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5"/>
          </p:nvPr>
        </p:nvSpPr>
        <p:spPr>
          <a:xfrm>
            <a:off x="2598375" y="3369312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6"/>
          </p:nvPr>
        </p:nvSpPr>
        <p:spPr>
          <a:xfrm>
            <a:off x="5835074" y="2987898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7"/>
          </p:nvPr>
        </p:nvSpPr>
        <p:spPr>
          <a:xfrm>
            <a:off x="5835075" y="3369311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8"/>
          </p:nvPr>
        </p:nvSpPr>
        <p:spPr>
          <a:xfrm>
            <a:off x="1926750" y="711175"/>
            <a:ext cx="52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SECTION_TITLE_AND_DESCRIPTION_1_1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t="29" b="29"/>
          <a:stretch/>
        </p:blipFill>
        <p:spPr>
          <a:xfrm>
            <a:off x="254425" y="201113"/>
            <a:ext cx="8635148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6166050" y="118321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>
            <a:off x="6166050" y="1620375"/>
            <a:ext cx="21402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title" idx="2"/>
          </p:nvPr>
        </p:nvSpPr>
        <p:spPr>
          <a:xfrm>
            <a:off x="6166040" y="2678335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subTitle" idx="3"/>
          </p:nvPr>
        </p:nvSpPr>
        <p:spPr>
          <a:xfrm>
            <a:off x="6166050" y="3115508"/>
            <a:ext cx="21402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4"/>
          </p:nvPr>
        </p:nvSpPr>
        <p:spPr>
          <a:xfrm>
            <a:off x="1002325" y="711175"/>
            <a:ext cx="26667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IG_NUMBER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title" idx="2"/>
          </p:nvPr>
        </p:nvSpPr>
        <p:spPr>
          <a:xfrm>
            <a:off x="1664325" y="17872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subTitle" idx="1"/>
          </p:nvPr>
        </p:nvSpPr>
        <p:spPr>
          <a:xfrm>
            <a:off x="1664334" y="21481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type="title" idx="3"/>
          </p:nvPr>
        </p:nvSpPr>
        <p:spPr>
          <a:xfrm>
            <a:off x="3817459" y="17872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subTitle" idx="4"/>
          </p:nvPr>
        </p:nvSpPr>
        <p:spPr>
          <a:xfrm>
            <a:off x="3817468" y="21481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 idx="5"/>
          </p:nvPr>
        </p:nvSpPr>
        <p:spPr>
          <a:xfrm>
            <a:off x="5970592" y="17872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6"/>
          </p:nvPr>
        </p:nvSpPr>
        <p:spPr>
          <a:xfrm>
            <a:off x="5970602" y="21481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 idx="7"/>
          </p:nvPr>
        </p:nvSpPr>
        <p:spPr>
          <a:xfrm>
            <a:off x="1664325" y="32010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8"/>
          </p:nvPr>
        </p:nvSpPr>
        <p:spPr>
          <a:xfrm>
            <a:off x="1664334" y="35619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 idx="9"/>
          </p:nvPr>
        </p:nvSpPr>
        <p:spPr>
          <a:xfrm>
            <a:off x="3817459" y="32010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13"/>
          </p:nvPr>
        </p:nvSpPr>
        <p:spPr>
          <a:xfrm>
            <a:off x="3817468" y="35619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title" idx="14"/>
          </p:nvPr>
        </p:nvSpPr>
        <p:spPr>
          <a:xfrm>
            <a:off x="5970592" y="32010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4" name="Google Shape;264;p38"/>
          <p:cNvSpPr txBox="1">
            <a:spLocks noGrp="1"/>
          </p:cNvSpPr>
          <p:nvPr>
            <p:ph type="subTitle" idx="15"/>
          </p:nvPr>
        </p:nvSpPr>
        <p:spPr>
          <a:xfrm>
            <a:off x="5970602" y="35619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 rotWithShape="1">
          <a:blip r:embed="rId3">
            <a:alphaModFix/>
          </a:blip>
          <a:srcRect l="19" r="9"/>
          <a:stretch/>
        </p:blipFill>
        <p:spPr>
          <a:xfrm>
            <a:off x="255775" y="186275"/>
            <a:ext cx="8632448" cy="47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 rotWithShape="1">
          <a:blip r:embed="rId3">
            <a:alphaModFix/>
          </a:blip>
          <a:srcRect t="29" b="29"/>
          <a:stretch/>
        </p:blipFill>
        <p:spPr>
          <a:xfrm>
            <a:off x="254425" y="201113"/>
            <a:ext cx="8635148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398275" y="1401825"/>
            <a:ext cx="69633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>
              <a:spcBef>
                <a:spcPts val="0"/>
              </a:spcBef>
              <a:spcAft>
                <a:spcPts val="0"/>
              </a:spcAft>
              <a:buSzPts val="1250"/>
              <a:buFont typeface="Concert One"/>
              <a:buAutoNum type="arabicPeriod"/>
              <a:defRPr sz="950">
                <a:solidFill>
                  <a:schemeClr val="dk2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rabicPeriod"/>
              <a:defRPr sz="950">
                <a:solidFill>
                  <a:schemeClr val="dk2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rabicPeriod"/>
              <a:defRPr sz="950">
                <a:solidFill>
                  <a:schemeClr val="dk2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t="29" b="29"/>
          <a:stretch/>
        </p:blipFill>
        <p:spPr>
          <a:xfrm>
            <a:off x="254425" y="201113"/>
            <a:ext cx="8635148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02325" y="711175"/>
            <a:ext cx="3273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 rotWithShape="1">
          <a:blip r:embed="rId3">
            <a:alphaModFix/>
          </a:blip>
          <a:srcRect t="29" b="29"/>
          <a:stretch/>
        </p:blipFill>
        <p:spPr>
          <a:xfrm>
            <a:off x="254425" y="201113"/>
            <a:ext cx="8635148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 rotWithShape="1">
          <a:blip r:embed="rId3">
            <a:alphaModFix/>
          </a:blip>
          <a:srcRect l="19" r="9"/>
          <a:stretch/>
        </p:blipFill>
        <p:spPr>
          <a:xfrm>
            <a:off x="255775" y="186275"/>
            <a:ext cx="8632448" cy="47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629950" y="3828100"/>
            <a:ext cx="2332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1600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5044725" y="539500"/>
            <a:ext cx="32244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4748475" y="48065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5339025" y="5954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/>
          <a:stretch/>
        </p:blipFill>
        <p:spPr>
          <a:xfrm>
            <a:off x="1974100" y="324738"/>
            <a:ext cx="5195775" cy="4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335675" y="3062950"/>
            <a:ext cx="30069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l="19" r="9"/>
          <a:stretch/>
        </p:blipFill>
        <p:spPr>
          <a:xfrm>
            <a:off x="255775" y="186275"/>
            <a:ext cx="8632448" cy="47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2" r:id="rId10"/>
    <p:sldLayoutId id="2147483663" r:id="rId11"/>
    <p:sldLayoutId id="2147483665" r:id="rId12"/>
    <p:sldLayoutId id="2147483666" r:id="rId13"/>
    <p:sldLayoutId id="2147483669" r:id="rId14"/>
    <p:sldLayoutId id="2147483670" r:id="rId15"/>
    <p:sldLayoutId id="2147483671" r:id="rId16"/>
    <p:sldLayoutId id="2147483672" r:id="rId17"/>
    <p:sldLayoutId id="2147483674" r:id="rId18"/>
    <p:sldLayoutId id="2147483675" r:id="rId19"/>
    <p:sldLayoutId id="2147483679" r:id="rId20"/>
    <p:sldLayoutId id="2147483684" r:id="rId21"/>
    <p:sldLayoutId id="2147483687" r:id="rId22"/>
    <p:sldLayoutId id="2147483688" r:id="rId23"/>
    <p:sldLayoutId id="2147483689" r:id="rId24"/>
    <p:sldLayoutId id="2147483690" r:id="rId25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jpe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4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jpe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e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jpe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10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jp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10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10" Type="http://schemas.openxmlformats.org/officeDocument/2006/relationships/image" Target="../media/image91.jpeg"/><Relationship Id="rId4" Type="http://schemas.openxmlformats.org/officeDocument/2006/relationships/image" Target="../media/image85.jpeg"/><Relationship Id="rId9" Type="http://schemas.openxmlformats.org/officeDocument/2006/relationships/image" Target="../media/image9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ctrTitle"/>
          </p:nvPr>
        </p:nvSpPr>
        <p:spPr>
          <a:xfrm>
            <a:off x="1553121" y="1122854"/>
            <a:ext cx="6697500" cy="21544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WELCOME TO</a:t>
            </a:r>
            <a:r>
              <a:rPr lang="en" dirty="0">
                <a:solidFill>
                  <a:schemeClr val="accent2"/>
                </a:solidFill>
              </a:rPr>
              <a:t> 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sz="4800" dirty="0">
                <a:solidFill>
                  <a:srgbClr val="00B0F0"/>
                </a:solidFill>
              </a:rPr>
              <a:t>SMP ISLAM PLUS </a:t>
            </a:r>
            <a:br>
              <a:rPr lang="en" sz="4800" dirty="0">
                <a:solidFill>
                  <a:srgbClr val="00B0F0"/>
                </a:solidFill>
              </a:rPr>
            </a:br>
            <a:r>
              <a:rPr lang="en" sz="4800" dirty="0">
                <a:solidFill>
                  <a:srgbClr val="00B0F0"/>
                </a:solidFill>
              </a:rPr>
              <a:t>AS-SA’ADATAIN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10" name="Google Shape;310;p47"/>
          <p:cNvSpPr/>
          <p:nvPr/>
        </p:nvSpPr>
        <p:spPr>
          <a:xfrm flipV="1">
            <a:off x="2079203" y="2632930"/>
            <a:ext cx="617075" cy="45719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" name="Google Shape;311;p47"/>
          <p:cNvSpPr/>
          <p:nvPr/>
        </p:nvSpPr>
        <p:spPr>
          <a:xfrm>
            <a:off x="7062846" y="2678649"/>
            <a:ext cx="613650" cy="45719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13" name="Google Shape;313;p47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3055100"/>
            <a:ext cx="2036850" cy="8460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 descr="LOGO SMP ASSDA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543" y="3478121"/>
            <a:ext cx="1194396" cy="1173708"/>
          </a:xfrm>
          <a:prstGeom prst="rect">
            <a:avLst/>
          </a:prstGeom>
        </p:spPr>
      </p:pic>
      <p:sp>
        <p:nvSpPr>
          <p:cNvPr id="11" name="Google Shape;346;p50"/>
          <p:cNvSpPr txBox="1">
            <a:spLocks/>
          </p:cNvSpPr>
          <p:nvPr/>
        </p:nvSpPr>
        <p:spPr>
          <a:xfrm>
            <a:off x="7008284" y="3201675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2024</a:t>
            </a:r>
          </a:p>
        </p:txBody>
      </p:sp>
      <p:sp>
        <p:nvSpPr>
          <p:cNvPr id="12" name="Google Shape;346;p50"/>
          <p:cNvSpPr txBox="1">
            <a:spLocks/>
          </p:cNvSpPr>
          <p:nvPr/>
        </p:nvSpPr>
        <p:spPr>
          <a:xfrm>
            <a:off x="7062846" y="3746466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703861" y="1311589"/>
            <a:ext cx="3544713" cy="559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WAKAUR. KURIKULUM</a:t>
            </a: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772872" y="2593656"/>
            <a:ext cx="3406694" cy="90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i-FI" sz="2800" b="1" dirty="0"/>
              <a:t>GURU MATEMATIKA</a:t>
            </a:r>
            <a:endParaRPr lang="en-US" sz="2800" b="1" dirty="0"/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40161" y="3999802"/>
            <a:ext cx="3971826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ARUM INDAH WAHYUNI, </a:t>
            </a:r>
            <a:r>
              <a:rPr lang="en-US" sz="2400" b="1" dirty="0" err="1"/>
              <a:t>S.Pd</a:t>
            </a:r>
            <a:endParaRPr lang="en-US" sz="2400" b="1" dirty="0"/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516804" y="2124146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Umi Arum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12145377">
            <a:off x="3979127" y="2085976"/>
            <a:ext cx="1239778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6"/>
          <a:stretch/>
        </p:blipFill>
        <p:spPr>
          <a:xfrm>
            <a:off x="5558914" y="629036"/>
            <a:ext cx="2283640" cy="3279856"/>
          </a:xfrm>
          <a:prstGeom prst="rect">
            <a:avLst/>
          </a:prstGeom>
        </p:spPr>
      </p:pic>
      <p:sp>
        <p:nvSpPr>
          <p:cNvPr id="21" name="Google Shape;421;p56"/>
          <p:cNvSpPr/>
          <p:nvPr/>
        </p:nvSpPr>
        <p:spPr>
          <a:xfrm rot="3126802">
            <a:off x="7101702" y="476237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1;p56"/>
          <p:cNvSpPr/>
          <p:nvPr/>
        </p:nvSpPr>
        <p:spPr>
          <a:xfrm rot="3126802">
            <a:off x="5062081" y="3395859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795236" y="1192262"/>
            <a:ext cx="3406694" cy="559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WAKAUR. KEUANGAN </a:t>
            </a: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401726" y="2461176"/>
            <a:ext cx="4193714" cy="11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GURU IPS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GURU TAHFIZH KELAS VII</a:t>
            </a:r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40161" y="3999802"/>
            <a:ext cx="3971826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MIFTAHUL JANNAH, S. </a:t>
            </a:r>
            <a:r>
              <a:rPr lang="en-US" sz="2400" b="1" dirty="0" err="1"/>
              <a:t>Ak</a:t>
            </a:r>
            <a:endParaRPr lang="en-US" sz="2400" b="1" dirty="0"/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516806" y="1925871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Umi Miftah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12145377">
            <a:off x="3979127" y="2085976"/>
            <a:ext cx="1239778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16"/>
          <a:stretch/>
        </p:blipFill>
        <p:spPr>
          <a:xfrm>
            <a:off x="5536510" y="648443"/>
            <a:ext cx="2328447" cy="3283137"/>
          </a:xfrm>
          <a:prstGeom prst="rect">
            <a:avLst/>
          </a:prstGeom>
        </p:spPr>
      </p:pic>
      <p:sp>
        <p:nvSpPr>
          <p:cNvPr id="16" name="Google Shape;421;p56"/>
          <p:cNvSpPr/>
          <p:nvPr/>
        </p:nvSpPr>
        <p:spPr>
          <a:xfrm rot="3126802">
            <a:off x="7158120" y="461797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21;p56"/>
          <p:cNvSpPr/>
          <p:nvPr/>
        </p:nvSpPr>
        <p:spPr>
          <a:xfrm rot="3126802">
            <a:off x="4985881" y="3448316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2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660734" y="1215579"/>
            <a:ext cx="3630969" cy="559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d-ID" dirty="0"/>
              <a:t>WAKAUR</a:t>
            </a:r>
            <a:r>
              <a:rPr lang="en-ID" dirty="0"/>
              <a:t>. </a:t>
            </a:r>
            <a:r>
              <a:rPr lang="id-ID" dirty="0"/>
              <a:t>TATA USAHA</a:t>
            </a: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772872" y="2593656"/>
            <a:ext cx="3406694" cy="90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GURU PJOK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GURU TIK</a:t>
            </a:r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40161" y="3999802"/>
            <a:ext cx="3971826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ILHAM YUSUF, </a:t>
            </a:r>
            <a:r>
              <a:rPr lang="en-US" sz="2400" b="1" dirty="0" err="1"/>
              <a:t>A.Md</a:t>
            </a:r>
            <a:endParaRPr lang="en-US" sz="2400" b="1" dirty="0"/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387776" y="1965434"/>
            <a:ext cx="2133189" cy="2847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Abi Ilham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12145377">
            <a:off x="3979127" y="2085976"/>
            <a:ext cx="1239778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2704">
            <a:off x="5413715" y="563469"/>
            <a:ext cx="2289285" cy="3334467"/>
          </a:xfrm>
          <a:prstGeom prst="rect">
            <a:avLst/>
          </a:prstGeom>
        </p:spPr>
      </p:pic>
      <p:sp>
        <p:nvSpPr>
          <p:cNvPr id="16" name="Google Shape;421;p56"/>
          <p:cNvSpPr/>
          <p:nvPr/>
        </p:nvSpPr>
        <p:spPr>
          <a:xfrm rot="3126802">
            <a:off x="4783778" y="371496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21;p56"/>
          <p:cNvSpPr/>
          <p:nvPr/>
        </p:nvSpPr>
        <p:spPr>
          <a:xfrm rot="20777019">
            <a:off x="7318822" y="393651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39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853" y="2506036"/>
            <a:ext cx="822120" cy="89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173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795236" y="1192262"/>
            <a:ext cx="3406694" cy="559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784051" y="2151664"/>
            <a:ext cx="3384330" cy="11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6"/>
                </a:solidFill>
              </a:rPr>
              <a:t>GURU B. IN</a:t>
            </a:r>
            <a:r>
              <a:rPr lang="id-ID" sz="2800" b="1" dirty="0">
                <a:solidFill>
                  <a:schemeClr val="accent6"/>
                </a:solidFill>
              </a:rPr>
              <a:t>GGRIS</a:t>
            </a:r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40161" y="3999802"/>
            <a:ext cx="3971826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DEWI JAYANTI, </a:t>
            </a:r>
            <a:r>
              <a:rPr lang="en-US" sz="2400" b="1" dirty="0" err="1"/>
              <a:t>S.Pd</a:t>
            </a:r>
            <a:endParaRPr lang="en-US" sz="2400" b="1" dirty="0"/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516804" y="2043564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Umi Dewi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12145377">
            <a:off x="3979127" y="2085976"/>
            <a:ext cx="1239778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94"/>
          <a:stretch/>
        </p:blipFill>
        <p:spPr>
          <a:xfrm>
            <a:off x="5396774" y="641078"/>
            <a:ext cx="2313118" cy="3363101"/>
          </a:xfrm>
          <a:prstGeom prst="rect">
            <a:avLst/>
          </a:prstGeom>
        </p:spPr>
      </p:pic>
      <p:sp>
        <p:nvSpPr>
          <p:cNvPr id="21" name="Google Shape;421;p56"/>
          <p:cNvSpPr/>
          <p:nvPr/>
        </p:nvSpPr>
        <p:spPr>
          <a:xfrm rot="20735075">
            <a:off x="4928366" y="416399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1;p56"/>
          <p:cNvSpPr/>
          <p:nvPr/>
        </p:nvSpPr>
        <p:spPr>
          <a:xfrm rot="20735075">
            <a:off x="7276476" y="3493045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18;p56">
            <a:extLst>
              <a:ext uri="{FF2B5EF4-FFF2-40B4-BE49-F238E27FC236}">
                <a16:creationId xmlns:a16="http://schemas.microsoft.com/office/drawing/2014/main" id="{BB496705-A259-4032-9357-B587040BCCC1}"/>
              </a:ext>
            </a:extLst>
          </p:cNvPr>
          <p:cNvSpPr txBox="1">
            <a:spLocks/>
          </p:cNvSpPr>
          <p:nvPr/>
        </p:nvSpPr>
        <p:spPr>
          <a:xfrm>
            <a:off x="703861" y="1311589"/>
            <a:ext cx="3544713" cy="55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WAKAUR. KESISWAAN</a:t>
            </a:r>
          </a:p>
        </p:txBody>
      </p:sp>
    </p:spTree>
    <p:extLst>
      <p:ext uri="{BB962C8B-B14F-4D97-AF65-F5344CB8AC3E}">
        <p14:creationId xmlns:p14="http://schemas.microsoft.com/office/powerpoint/2010/main" val="202017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795236" y="1192262"/>
            <a:ext cx="3406694" cy="559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452972" y="1137720"/>
            <a:ext cx="4091220" cy="11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</a:rPr>
              <a:t>GURU BAHASA INDONESIA </a:t>
            </a:r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40161" y="3999802"/>
            <a:ext cx="3971826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ALMA IDAH, S. Pd</a:t>
            </a:r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539169" y="2271155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Umi Alma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20371584">
            <a:off x="3856758" y="1954276"/>
            <a:ext cx="1239778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F078AE-4579-47D4-80C0-2202DE40D6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26" r="7860" b="7358"/>
          <a:stretch/>
        </p:blipFill>
        <p:spPr>
          <a:xfrm>
            <a:off x="5570627" y="605486"/>
            <a:ext cx="2310893" cy="3331339"/>
          </a:xfrm>
          <a:prstGeom prst="rect">
            <a:avLst/>
          </a:prstGeom>
        </p:spPr>
      </p:pic>
      <p:sp>
        <p:nvSpPr>
          <p:cNvPr id="21" name="Google Shape;421;p56"/>
          <p:cNvSpPr/>
          <p:nvPr/>
        </p:nvSpPr>
        <p:spPr>
          <a:xfrm rot="20735075">
            <a:off x="5019998" y="415500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21;p56"/>
          <p:cNvSpPr/>
          <p:nvPr/>
        </p:nvSpPr>
        <p:spPr>
          <a:xfrm rot="20735075">
            <a:off x="7235368" y="3528957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63;p68">
            <a:extLst>
              <a:ext uri="{FF2B5EF4-FFF2-40B4-BE49-F238E27FC236}">
                <a16:creationId xmlns:a16="http://schemas.microsoft.com/office/drawing/2014/main" id="{20A87F6A-27E7-4A0D-9D06-113A17B19B9A}"/>
              </a:ext>
            </a:extLst>
          </p:cNvPr>
          <p:cNvSpPr txBox="1">
            <a:spLocks/>
          </p:cNvSpPr>
          <p:nvPr/>
        </p:nvSpPr>
        <p:spPr>
          <a:xfrm>
            <a:off x="862045" y="2477904"/>
            <a:ext cx="3384330" cy="11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WALI KELAS 7</a:t>
            </a:r>
          </a:p>
        </p:txBody>
      </p:sp>
    </p:spTree>
    <p:extLst>
      <p:ext uri="{BB962C8B-B14F-4D97-AF65-F5344CB8AC3E}">
        <p14:creationId xmlns:p14="http://schemas.microsoft.com/office/powerpoint/2010/main" val="320481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499445" y="1739303"/>
            <a:ext cx="3909848" cy="126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</a:rPr>
              <a:t>GURU B. ARAB KELAS 9, BTQ &amp; TAHFIZH KELAS VIII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WALI KELAS 8</a:t>
            </a:r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40161" y="3999802"/>
            <a:ext cx="3971826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ABDILLAH, </a:t>
            </a:r>
            <a:r>
              <a:rPr lang="en-US" sz="2400" b="1" dirty="0" err="1"/>
              <a:t>S.Hum</a:t>
            </a:r>
            <a:endParaRPr lang="en-US" sz="2400" b="1" dirty="0"/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387775" y="2617088"/>
            <a:ext cx="2133189" cy="2847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Abi Abdillah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20781627">
            <a:off x="3741345" y="1808277"/>
            <a:ext cx="1239778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16"/>
          <a:stretch/>
        </p:blipFill>
        <p:spPr>
          <a:xfrm>
            <a:off x="5222064" y="610852"/>
            <a:ext cx="2379376" cy="3327464"/>
          </a:xfrm>
          <a:prstGeom prst="rect">
            <a:avLst/>
          </a:prstGeom>
        </p:spPr>
      </p:pic>
      <p:sp>
        <p:nvSpPr>
          <p:cNvPr id="21" name="Google Shape;421;p56"/>
          <p:cNvSpPr/>
          <p:nvPr/>
        </p:nvSpPr>
        <p:spPr>
          <a:xfrm rot="3674680">
            <a:off x="7027396" y="486183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1;p56"/>
          <p:cNvSpPr/>
          <p:nvPr/>
        </p:nvSpPr>
        <p:spPr>
          <a:xfrm rot="3674680">
            <a:off x="4597761" y="3491305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03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795236" y="1192262"/>
            <a:ext cx="3406694" cy="559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806417" y="885968"/>
            <a:ext cx="3384330" cy="11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</a:rPr>
              <a:t>GURU IPA </a:t>
            </a:r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40161" y="3999802"/>
            <a:ext cx="3971826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/>
              <a:t>FIDIASTIWI ANZANI, </a:t>
            </a:r>
            <a:r>
              <a:rPr lang="en-US" sz="2400" b="1" dirty="0"/>
              <a:t>S. </a:t>
            </a:r>
            <a:r>
              <a:rPr lang="en-US" sz="2400" b="1" dirty="0" err="1" smtClean="0"/>
              <a:t>Pd</a:t>
            </a:r>
            <a:endParaRPr lang="en-US" sz="2400" b="1" dirty="0"/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539169" y="2151911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Umi </a:t>
            </a:r>
            <a:r>
              <a:rPr lang="en" dirty="0" smtClean="0"/>
              <a:t>Fidi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20371584">
            <a:off x="3673788" y="1978123"/>
            <a:ext cx="1239778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84528-2691-4459-8D95-AC2E4C05B3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16" t="16740" r="19100" b="22236"/>
          <a:stretch/>
        </p:blipFill>
        <p:spPr>
          <a:xfrm>
            <a:off x="5557504" y="690640"/>
            <a:ext cx="2337140" cy="3138742"/>
          </a:xfrm>
          <a:prstGeom prst="rect">
            <a:avLst/>
          </a:prstGeom>
        </p:spPr>
      </p:pic>
      <p:sp>
        <p:nvSpPr>
          <p:cNvPr id="21" name="Google Shape;421;p56"/>
          <p:cNvSpPr/>
          <p:nvPr/>
        </p:nvSpPr>
        <p:spPr>
          <a:xfrm rot="20735075">
            <a:off x="4925023" y="484516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21;p56"/>
          <p:cNvSpPr/>
          <p:nvPr/>
        </p:nvSpPr>
        <p:spPr>
          <a:xfrm rot="20735075">
            <a:off x="7425868" y="3392782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63;p68">
            <a:extLst>
              <a:ext uri="{FF2B5EF4-FFF2-40B4-BE49-F238E27FC236}">
                <a16:creationId xmlns:a16="http://schemas.microsoft.com/office/drawing/2014/main" id="{8073BA0C-CE21-4D18-AFE2-DA22DF48A0E7}"/>
              </a:ext>
            </a:extLst>
          </p:cNvPr>
          <p:cNvSpPr txBox="1">
            <a:spLocks/>
          </p:cNvSpPr>
          <p:nvPr/>
        </p:nvSpPr>
        <p:spPr>
          <a:xfrm>
            <a:off x="862045" y="2477904"/>
            <a:ext cx="3384330" cy="11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WALI KELAS 9</a:t>
            </a:r>
          </a:p>
        </p:txBody>
      </p:sp>
    </p:spTree>
    <p:extLst>
      <p:ext uri="{BB962C8B-B14F-4D97-AF65-F5344CB8AC3E}">
        <p14:creationId xmlns:p14="http://schemas.microsoft.com/office/powerpoint/2010/main" val="106288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511777" y="1920458"/>
            <a:ext cx="3576272" cy="107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GURU B. ARAB </a:t>
            </a:r>
          </a:p>
          <a:p>
            <a:r>
              <a:rPr lang="en-US" sz="2800" b="1" dirty="0"/>
              <a:t>KELAS 7 &amp; 8</a:t>
            </a:r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40161" y="3999802"/>
            <a:ext cx="3971826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MUHAMMAD</a:t>
            </a:r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487542">
            <a:off x="1160851" y="3240503"/>
            <a:ext cx="2133189" cy="2847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Abi Muhammad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12145377">
            <a:off x="4148705" y="2176923"/>
            <a:ext cx="1239778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37" y="1002191"/>
            <a:ext cx="2626856" cy="2647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Google Shape;421;p56"/>
          <p:cNvSpPr/>
          <p:nvPr/>
        </p:nvSpPr>
        <p:spPr>
          <a:xfrm rot="14620571">
            <a:off x="7406463" y="666875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21;p56"/>
          <p:cNvSpPr/>
          <p:nvPr/>
        </p:nvSpPr>
        <p:spPr>
          <a:xfrm rot="3126802">
            <a:off x="4783779" y="3324754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8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795236" y="1192262"/>
            <a:ext cx="3406694" cy="559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527308" y="1779106"/>
            <a:ext cx="3942548" cy="11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GURU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PENDIDIKAN PANCASILA </a:t>
            </a:r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40161" y="3999802"/>
            <a:ext cx="3971826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AZIZAH, S. </a:t>
            </a:r>
            <a:r>
              <a:rPr lang="en-US" sz="2400" b="1" dirty="0" err="1"/>
              <a:t>Pd</a:t>
            </a:r>
            <a:endParaRPr lang="en-US" sz="2400" b="1" dirty="0"/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539170" y="2836232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Umi Azizah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20371584">
            <a:off x="3654201" y="1713799"/>
            <a:ext cx="1239778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93" y="522592"/>
            <a:ext cx="2415162" cy="3474838"/>
          </a:xfrm>
          <a:prstGeom prst="rect">
            <a:avLst/>
          </a:prstGeom>
        </p:spPr>
      </p:pic>
      <p:sp>
        <p:nvSpPr>
          <p:cNvPr id="16" name="Google Shape;421;p56"/>
          <p:cNvSpPr/>
          <p:nvPr/>
        </p:nvSpPr>
        <p:spPr>
          <a:xfrm rot="20735075">
            <a:off x="7277753" y="3407937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21;p56"/>
          <p:cNvSpPr/>
          <p:nvPr/>
        </p:nvSpPr>
        <p:spPr>
          <a:xfrm rot="20735075">
            <a:off x="4662464" y="480481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31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678279" y="2191520"/>
            <a:ext cx="3406694" cy="90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Staff TATA USAHA</a:t>
            </a:r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40161" y="3999802"/>
            <a:ext cx="3971826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RAHMANA PUTRA</a:t>
            </a:r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482484" y="3094691"/>
            <a:ext cx="2133189" cy="2847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Bang Putra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12145377">
            <a:off x="3979127" y="2085976"/>
            <a:ext cx="1239778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140" y="652976"/>
            <a:ext cx="2265453" cy="3357114"/>
          </a:xfrm>
          <a:prstGeom prst="rect">
            <a:avLst/>
          </a:prstGeom>
        </p:spPr>
      </p:pic>
      <p:sp>
        <p:nvSpPr>
          <p:cNvPr id="13" name="Google Shape;421;p56"/>
          <p:cNvSpPr/>
          <p:nvPr/>
        </p:nvSpPr>
        <p:spPr>
          <a:xfrm rot="10389551">
            <a:off x="7123556" y="489267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21;p56"/>
          <p:cNvSpPr/>
          <p:nvPr/>
        </p:nvSpPr>
        <p:spPr>
          <a:xfrm rot="3126802">
            <a:off x="4642633" y="411425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62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>
            <a:spLocks noGrp="1"/>
          </p:cNvSpPr>
          <p:nvPr>
            <p:ph type="body" idx="1"/>
          </p:nvPr>
        </p:nvSpPr>
        <p:spPr>
          <a:xfrm>
            <a:off x="935882" y="2210201"/>
            <a:ext cx="3163152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b="1" dirty="0"/>
              <a:t>SMPI Plus As-</a:t>
            </a:r>
            <a:r>
              <a:rPr lang="en-US" b="1" dirty="0" err="1"/>
              <a:t>Sa’adatain</a:t>
            </a:r>
            <a:r>
              <a:rPr lang="en-US" b="1" dirty="0"/>
              <a:t> </a:t>
            </a:r>
            <a:r>
              <a:rPr lang="en-US" dirty="0" err="1"/>
              <a:t>didirikan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18 </a:t>
            </a:r>
            <a:r>
              <a:rPr lang="en-US" dirty="0" err="1"/>
              <a:t>mei</a:t>
            </a:r>
            <a:r>
              <a:rPr lang="en-US" dirty="0"/>
              <a:t> 2013, </a:t>
            </a:r>
            <a:r>
              <a:rPr lang="en-US" dirty="0" err="1"/>
              <a:t>Beralamat</a:t>
            </a:r>
            <a:r>
              <a:rPr lang="en-US" dirty="0"/>
              <a:t> di Jl. </a:t>
            </a:r>
            <a:r>
              <a:rPr lang="en-US" dirty="0" err="1"/>
              <a:t>Pintu</a:t>
            </a:r>
            <a:r>
              <a:rPr lang="en-US" dirty="0"/>
              <a:t> Air III No. 98 RT 28 RW 08 </a:t>
            </a:r>
            <a:r>
              <a:rPr lang="en-US" dirty="0" err="1"/>
              <a:t>Kelurahan</a:t>
            </a:r>
            <a:r>
              <a:rPr lang="en-US" dirty="0"/>
              <a:t> </a:t>
            </a:r>
            <a:r>
              <a:rPr lang="en-US" dirty="0" err="1"/>
              <a:t>Gandul</a:t>
            </a:r>
            <a:r>
              <a:rPr lang="en-US" dirty="0"/>
              <a:t> </a:t>
            </a:r>
            <a:r>
              <a:rPr lang="en-US" dirty="0" err="1"/>
              <a:t>Kecamatan</a:t>
            </a:r>
            <a:r>
              <a:rPr lang="en-US" dirty="0"/>
              <a:t> </a:t>
            </a:r>
            <a:r>
              <a:rPr lang="en-US" dirty="0" err="1"/>
              <a:t>Cinere</a:t>
            </a:r>
            <a:r>
              <a:rPr lang="en-US" dirty="0"/>
              <a:t> Kota Depok</a:t>
            </a:r>
            <a:endParaRPr sz="2000" dirty="0"/>
          </a:p>
        </p:txBody>
      </p:sp>
      <p:sp>
        <p:nvSpPr>
          <p:cNvPr id="353" name="Google Shape;353;p51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1189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 Kenal maka Tak Sayang</a:t>
            </a:r>
            <a:endParaRPr dirty="0"/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1066928" y="1827016"/>
            <a:ext cx="1918825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1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4312268" flipH="1">
            <a:off x="4236280" y="2821604"/>
            <a:ext cx="1686479" cy="794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8"/>
          <a:stretch/>
        </p:blipFill>
        <p:spPr>
          <a:xfrm>
            <a:off x="5463129" y="728371"/>
            <a:ext cx="2624467" cy="1857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6" r="61494" b="56066"/>
          <a:stretch/>
        </p:blipFill>
        <p:spPr>
          <a:xfrm>
            <a:off x="5807833" y="2798830"/>
            <a:ext cx="1322876" cy="1571372"/>
          </a:xfrm>
          <a:prstGeom prst="rect">
            <a:avLst/>
          </a:prstGeom>
        </p:spPr>
      </p:pic>
      <p:sp>
        <p:nvSpPr>
          <p:cNvPr id="15" name="Google Shape;358;p51"/>
          <p:cNvSpPr/>
          <p:nvPr/>
        </p:nvSpPr>
        <p:spPr>
          <a:xfrm rot="-2148808">
            <a:off x="5196067" y="704642"/>
            <a:ext cx="924101" cy="308215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6" name="Google Shape;359;p51"/>
          <p:cNvSpPr/>
          <p:nvPr/>
        </p:nvSpPr>
        <p:spPr>
          <a:xfrm>
            <a:off x="7758812" y="423795"/>
            <a:ext cx="598661" cy="806173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9" name="Google Shape;356;p51"/>
          <p:cNvSpPr/>
          <p:nvPr/>
        </p:nvSpPr>
        <p:spPr>
          <a:xfrm rot="20586753">
            <a:off x="5257204" y="2658989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56;p51"/>
          <p:cNvSpPr/>
          <p:nvPr/>
        </p:nvSpPr>
        <p:spPr>
          <a:xfrm rot="20586753">
            <a:off x="6580080" y="3941251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31;p49"/>
          <p:cNvSpPr txBox="1">
            <a:spLocks/>
          </p:cNvSpPr>
          <p:nvPr/>
        </p:nvSpPr>
        <p:spPr>
          <a:xfrm>
            <a:off x="4709131" y="4265751"/>
            <a:ext cx="3805998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uFill>
                  <a:noFill/>
                </a:uFill>
              </a:rPr>
              <a:t>Pendiri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Yayasan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Pendidikan</a:t>
            </a:r>
            <a:r>
              <a:rPr lang="en-US" dirty="0">
                <a:uFill>
                  <a:noFill/>
                </a:uFill>
              </a:rPr>
              <a:t> As-</a:t>
            </a:r>
            <a:r>
              <a:rPr lang="en-US" dirty="0" err="1">
                <a:uFill>
                  <a:noFill/>
                </a:uFill>
              </a:rPr>
              <a:t>Sa’adatain</a:t>
            </a:r>
            <a:endParaRPr lang="en-US" dirty="0"/>
          </a:p>
        </p:txBody>
      </p:sp>
      <p:sp>
        <p:nvSpPr>
          <p:cNvPr id="24" name="Google Shape;331;p49"/>
          <p:cNvSpPr txBox="1">
            <a:spLocks/>
          </p:cNvSpPr>
          <p:nvPr/>
        </p:nvSpPr>
        <p:spPr>
          <a:xfrm>
            <a:off x="7130709" y="3393402"/>
            <a:ext cx="1226764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uFill>
                  <a:noFill/>
                </a:uFill>
              </a:rPr>
              <a:t>H. </a:t>
            </a:r>
            <a:r>
              <a:rPr lang="en-US" b="1" dirty="0" err="1">
                <a:uFill>
                  <a:noFill/>
                </a:uFill>
              </a:rPr>
              <a:t>Yahya</a:t>
            </a:r>
            <a:r>
              <a:rPr lang="en-US" dirty="0">
                <a:uFill>
                  <a:noFill/>
                </a:uFill>
              </a:rPr>
              <a:t> Bin H. </a:t>
            </a:r>
            <a:r>
              <a:rPr lang="en-US" dirty="0" err="1">
                <a:uFill>
                  <a:noFill/>
                </a:uFill>
              </a:rPr>
              <a:t>M.Yunus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678279" y="2191520"/>
            <a:ext cx="3406694" cy="90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OFFICE BOY</a:t>
            </a:r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40161" y="3999802"/>
            <a:ext cx="3971826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DWI PRAYITNO</a:t>
            </a:r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315031" y="3086318"/>
            <a:ext cx="2133189" cy="2847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Bang Dwi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12145377">
            <a:off x="3979127" y="2085976"/>
            <a:ext cx="1239778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7" y="517591"/>
            <a:ext cx="2308502" cy="3347858"/>
          </a:xfrm>
          <a:prstGeom prst="rect">
            <a:avLst/>
          </a:prstGeom>
        </p:spPr>
      </p:pic>
      <p:sp>
        <p:nvSpPr>
          <p:cNvPr id="21" name="Google Shape;421;p56"/>
          <p:cNvSpPr/>
          <p:nvPr/>
        </p:nvSpPr>
        <p:spPr>
          <a:xfrm rot="3126802">
            <a:off x="4881123" y="739492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1;p56"/>
          <p:cNvSpPr/>
          <p:nvPr/>
        </p:nvSpPr>
        <p:spPr>
          <a:xfrm rot="10389551">
            <a:off x="7358164" y="619130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86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 txBox="1">
            <a:spLocks noGrp="1"/>
          </p:cNvSpPr>
          <p:nvPr>
            <p:ph type="title"/>
          </p:nvPr>
        </p:nvSpPr>
        <p:spPr>
          <a:xfrm>
            <a:off x="2648998" y="1316542"/>
            <a:ext cx="38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accent4"/>
                </a:solidFill>
              </a:rPr>
              <a:t>AKTIVITAS KAMI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DI SEKOLAH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3612585" y="2192908"/>
            <a:ext cx="1918825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2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385650" y="1079132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2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385650" y="16853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3;p68"/>
          <p:cNvSpPr txBox="1">
            <a:spLocks/>
          </p:cNvSpPr>
          <p:nvPr/>
        </p:nvSpPr>
        <p:spPr>
          <a:xfrm>
            <a:off x="2490951" y="2468608"/>
            <a:ext cx="4256689" cy="173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2"/>
                </a:solidFill>
              </a:rPr>
              <a:t>Dari jam </a:t>
            </a:r>
            <a:r>
              <a:rPr lang="en-US" sz="2800" dirty="0">
                <a:solidFill>
                  <a:srgbClr val="00B050"/>
                </a:solidFill>
              </a:rPr>
              <a:t>07.00</a:t>
            </a:r>
          </a:p>
          <a:p>
            <a:r>
              <a:rPr lang="en-US" sz="2800" dirty="0" err="1">
                <a:solidFill>
                  <a:schemeClr val="bg2"/>
                </a:solidFill>
              </a:rPr>
              <a:t>Sampai</a:t>
            </a:r>
            <a:r>
              <a:rPr lang="en-US" sz="2800" dirty="0">
                <a:solidFill>
                  <a:schemeClr val="bg2"/>
                </a:solidFill>
              </a:rPr>
              <a:t> jam </a:t>
            </a:r>
            <a:r>
              <a:rPr lang="en-US" sz="2800" dirty="0">
                <a:solidFill>
                  <a:srgbClr val="00B0F0"/>
                </a:solidFill>
              </a:rPr>
              <a:t>16.00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</a:p>
          <a:p>
            <a:r>
              <a:rPr lang="en-US" sz="2800" dirty="0">
                <a:solidFill>
                  <a:schemeClr val="bg2"/>
                </a:solidFill>
              </a:rPr>
              <a:t>(</a:t>
            </a:r>
            <a:r>
              <a:rPr lang="en-US" sz="2800" dirty="0">
                <a:solidFill>
                  <a:schemeClr val="accent1"/>
                </a:solidFill>
              </a:rPr>
              <a:t>FULL DAY SCHOOL</a:t>
            </a:r>
            <a:r>
              <a:rPr lang="en-US" sz="2800" dirty="0">
                <a:solidFill>
                  <a:schemeClr val="bg2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9"/>
          <p:cNvSpPr txBox="1">
            <a:spLocks noGrp="1"/>
          </p:cNvSpPr>
          <p:nvPr>
            <p:ph type="title" idx="2"/>
          </p:nvPr>
        </p:nvSpPr>
        <p:spPr>
          <a:xfrm>
            <a:off x="1640100" y="1347913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82" name="Google Shape;482;p59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9455883" flipH="1">
            <a:off x="1742351" y="130010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 txBox="1">
            <a:spLocks noGrp="1"/>
          </p:cNvSpPr>
          <p:nvPr>
            <p:ph type="title"/>
          </p:nvPr>
        </p:nvSpPr>
        <p:spPr>
          <a:xfrm>
            <a:off x="658725" y="2670535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kURIKULUM</a:t>
            </a:r>
            <a:endParaRPr dirty="0"/>
          </a:p>
        </p:txBody>
      </p:sp>
      <p:sp>
        <p:nvSpPr>
          <p:cNvPr id="486" name="Google Shape;486;p59"/>
          <p:cNvSpPr/>
          <p:nvPr/>
        </p:nvSpPr>
        <p:spPr>
          <a:xfrm rot="-594043">
            <a:off x="5072287" y="861933"/>
            <a:ext cx="937065" cy="552301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9"/>
          <p:cNvSpPr/>
          <p:nvPr/>
        </p:nvSpPr>
        <p:spPr>
          <a:xfrm rot="-594043">
            <a:off x="7560173" y="3696036"/>
            <a:ext cx="937065" cy="552301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344;p50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-795075" y="1539637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5;p50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-795075" y="2051994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46;p50"/>
          <p:cNvSpPr txBox="1">
            <a:spLocks/>
          </p:cNvSpPr>
          <p:nvPr/>
        </p:nvSpPr>
        <p:spPr>
          <a:xfrm>
            <a:off x="-258006" y="2239896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2025</a:t>
            </a:r>
          </a:p>
        </p:txBody>
      </p:sp>
      <p:sp>
        <p:nvSpPr>
          <p:cNvPr id="15" name="Google Shape;346;p50"/>
          <p:cNvSpPr txBox="1">
            <a:spLocks/>
          </p:cNvSpPr>
          <p:nvPr/>
        </p:nvSpPr>
        <p:spPr>
          <a:xfrm>
            <a:off x="-263270" y="1753109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2024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8" t="20454" r="9953" b="25219"/>
          <a:stretch/>
        </p:blipFill>
        <p:spPr>
          <a:xfrm>
            <a:off x="4952738" y="1463211"/>
            <a:ext cx="3735968" cy="776685"/>
          </a:xfrm>
          <a:prstGeom prst="rect">
            <a:avLst/>
          </a:prstGeom>
        </p:spPr>
      </p:pic>
      <p:pic>
        <p:nvPicPr>
          <p:cNvPr id="2050" name="Picture 2" descr="Isunya Kurikulum Merdeka Belajar Bakal Diganti, Berikut Penjelasan  Kemendikbudristek – Waspada Online">
            <a:extLst>
              <a:ext uri="{FF2B5EF4-FFF2-40B4-BE49-F238E27FC236}">
                <a16:creationId xmlns:a16="http://schemas.microsoft.com/office/drawing/2014/main" id="{9B360F3B-8D25-495D-8B39-403E73495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6" b="16866"/>
          <a:stretch/>
        </p:blipFill>
        <p:spPr bwMode="auto">
          <a:xfrm>
            <a:off x="5698698" y="2223346"/>
            <a:ext cx="2244047" cy="74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okasi waktu mata pelajaran SMP kelas VI, VIII, dan IX Kurikulum Nasional  2024 di SMP Ma'arif Imogiri – SMP Ma'arif Imogiri">
            <a:extLst>
              <a:ext uri="{FF2B5EF4-FFF2-40B4-BE49-F238E27FC236}">
                <a16:creationId xmlns:a16="http://schemas.microsoft.com/office/drawing/2014/main" id="{96A295F2-0626-44ED-8443-F7A3F4592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0" b="18796"/>
          <a:stretch/>
        </p:blipFill>
        <p:spPr bwMode="auto">
          <a:xfrm>
            <a:off x="5798146" y="2966876"/>
            <a:ext cx="2045149" cy="7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>
            <a:spLocks noGrp="1"/>
          </p:cNvSpPr>
          <p:nvPr>
            <p:ph type="title"/>
          </p:nvPr>
        </p:nvSpPr>
        <p:spPr>
          <a:xfrm>
            <a:off x="3573648" y="1733038"/>
            <a:ext cx="1996704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KELAS 7, 8 &amp; 9</a:t>
            </a:r>
            <a:endParaRPr dirty="0"/>
          </a:p>
        </p:txBody>
      </p:sp>
      <p:sp>
        <p:nvSpPr>
          <p:cNvPr id="455" name="Google Shape;455;p58"/>
          <p:cNvSpPr txBox="1">
            <a:spLocks noGrp="1"/>
          </p:cNvSpPr>
          <p:nvPr>
            <p:ph type="subTitle" idx="1"/>
          </p:nvPr>
        </p:nvSpPr>
        <p:spPr>
          <a:xfrm>
            <a:off x="3379160" y="2420093"/>
            <a:ext cx="1888822" cy="891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dirty="0"/>
              <a:t>Menggunakan </a:t>
            </a:r>
            <a:r>
              <a:rPr lang="en-US" sz="1600" dirty="0" err="1"/>
              <a:t>Kurikulum</a:t>
            </a:r>
            <a:r>
              <a:rPr lang="en-US" sz="1600" dirty="0"/>
              <a:t> </a:t>
            </a:r>
          </a:p>
          <a:p>
            <a:pPr marL="0" lvl="0" indent="0" algn="ctr"/>
            <a:r>
              <a:rPr lang="en-US" sz="1600" dirty="0"/>
              <a:t>Nasional </a:t>
            </a:r>
          </a:p>
        </p:txBody>
      </p:sp>
      <p:sp>
        <p:nvSpPr>
          <p:cNvPr id="462" name="Google Shape;462;p58"/>
          <p:cNvSpPr txBox="1">
            <a:spLocks noGrp="1"/>
          </p:cNvSpPr>
          <p:nvPr>
            <p:ph type="title" idx="8"/>
          </p:nvPr>
        </p:nvSpPr>
        <p:spPr>
          <a:xfrm>
            <a:off x="1926750" y="603436"/>
            <a:ext cx="5441002" cy="94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3200" dirty="0">
                <a:solidFill>
                  <a:schemeClr val="accent6"/>
                </a:solidFill>
              </a:rPr>
              <a:t>KURIKULUM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SMP ISLAM PLUS AS-SA’ADATAIN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6004">
            <a:off x="7260313" y="99497"/>
            <a:ext cx="1807348" cy="1161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65" y="2229784"/>
            <a:ext cx="1326250" cy="1326250"/>
          </a:xfrm>
          <a:prstGeom prst="rect">
            <a:avLst/>
          </a:prstGeom>
        </p:spPr>
      </p:pic>
      <p:pic>
        <p:nvPicPr>
          <p:cNvPr id="8" name="Picture 2" descr="Isunya Kurikulum Merdeka Belajar Bakal Diganti, Berikut Penjelasan  Kemendikbudristek – Waspada Online">
            <a:extLst>
              <a:ext uri="{FF2B5EF4-FFF2-40B4-BE49-F238E27FC236}">
                <a16:creationId xmlns:a16="http://schemas.microsoft.com/office/drawing/2014/main" id="{2B075E55-40BA-4227-8697-C6CF78605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6" b="16866"/>
          <a:stretch/>
        </p:blipFill>
        <p:spPr bwMode="auto">
          <a:xfrm>
            <a:off x="6347487" y="2496782"/>
            <a:ext cx="2244047" cy="74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lokasi waktu mata pelajaran SMP kelas VI, VIII, dan IX Kurikulum Nasional  2024 di SMP Ma'arif Imogiri – SMP Ma'arif Imogiri">
            <a:extLst>
              <a:ext uri="{FF2B5EF4-FFF2-40B4-BE49-F238E27FC236}">
                <a16:creationId xmlns:a16="http://schemas.microsoft.com/office/drawing/2014/main" id="{249E8335-5BFD-4EB3-A446-71E2A6C25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0" b="18796"/>
          <a:stretch/>
        </p:blipFill>
        <p:spPr bwMode="auto">
          <a:xfrm>
            <a:off x="1398463" y="2490899"/>
            <a:ext cx="2045149" cy="7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>
            <a:spLocks noGrp="1"/>
          </p:cNvSpPr>
          <p:nvPr>
            <p:ph type="title"/>
          </p:nvPr>
        </p:nvSpPr>
        <p:spPr>
          <a:xfrm>
            <a:off x="1775197" y="1604321"/>
            <a:ext cx="1215654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Formatif</a:t>
            </a:r>
            <a:endParaRPr dirty="0"/>
          </a:p>
        </p:txBody>
      </p:sp>
      <p:sp>
        <p:nvSpPr>
          <p:cNvPr id="455" name="Google Shape;455;p58"/>
          <p:cNvSpPr txBox="1">
            <a:spLocks noGrp="1"/>
          </p:cNvSpPr>
          <p:nvPr>
            <p:ph type="subTitle" idx="1"/>
          </p:nvPr>
        </p:nvSpPr>
        <p:spPr>
          <a:xfrm>
            <a:off x="1503119" y="2031772"/>
            <a:ext cx="2407278" cy="1768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Penilaian</a:t>
            </a:r>
            <a:r>
              <a:rPr lang="en-US" sz="1800" dirty="0"/>
              <a:t> </a:t>
            </a:r>
            <a:r>
              <a:rPr lang="en-US" sz="1800" dirty="0" err="1"/>
              <a:t>Harian</a:t>
            </a:r>
            <a:r>
              <a:rPr lang="en-US" sz="1800" dirty="0"/>
              <a:t> (PH)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Tugas</a:t>
            </a: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Praktek</a:t>
            </a:r>
            <a:r>
              <a:rPr lang="en-US" sz="1800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Proyek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Portofolio</a:t>
            </a:r>
            <a:endParaRPr lang="en-US" sz="1800" dirty="0"/>
          </a:p>
        </p:txBody>
      </p:sp>
      <p:sp>
        <p:nvSpPr>
          <p:cNvPr id="457" name="Google Shape;457;p58"/>
          <p:cNvSpPr txBox="1">
            <a:spLocks noGrp="1"/>
          </p:cNvSpPr>
          <p:nvPr>
            <p:ph type="subTitle" idx="3"/>
          </p:nvPr>
        </p:nvSpPr>
        <p:spPr>
          <a:xfrm>
            <a:off x="4087518" y="2092721"/>
            <a:ext cx="4477362" cy="136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Sumatif</a:t>
            </a:r>
            <a:r>
              <a:rPr lang="en-US" sz="1600" dirty="0"/>
              <a:t> Tengah Semester (STS)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Sumatif</a:t>
            </a:r>
            <a:r>
              <a:rPr lang="en-US" sz="1600" dirty="0"/>
              <a:t> </a:t>
            </a:r>
            <a:r>
              <a:rPr lang="en-US" sz="1600" dirty="0" err="1"/>
              <a:t>Akhir</a:t>
            </a:r>
            <a:r>
              <a:rPr lang="en-US" sz="1600" dirty="0"/>
              <a:t> Semester (SAS)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Sumatif</a:t>
            </a:r>
            <a:r>
              <a:rPr lang="en-US" sz="1600" dirty="0"/>
              <a:t> </a:t>
            </a:r>
            <a:r>
              <a:rPr lang="en-US" sz="1600" dirty="0" err="1"/>
              <a:t>Akhir</a:t>
            </a:r>
            <a:r>
              <a:rPr lang="en-US" sz="1600" dirty="0"/>
              <a:t> </a:t>
            </a:r>
            <a:r>
              <a:rPr lang="en-US" sz="1600" dirty="0" err="1"/>
              <a:t>Tahun</a:t>
            </a:r>
            <a:r>
              <a:rPr lang="en-US" sz="1600" dirty="0"/>
              <a:t> (SAT): 7 &amp; 8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Sumatif</a:t>
            </a:r>
            <a:r>
              <a:rPr lang="en-US" sz="1600" dirty="0"/>
              <a:t> </a:t>
            </a:r>
            <a:r>
              <a:rPr lang="en-US" sz="1600" dirty="0" err="1"/>
              <a:t>Akhir</a:t>
            </a:r>
            <a:r>
              <a:rPr lang="en-US" sz="1600" dirty="0"/>
              <a:t> </a:t>
            </a:r>
            <a:r>
              <a:rPr lang="en-US" sz="1600" dirty="0" err="1"/>
              <a:t>Jenjang</a:t>
            </a:r>
            <a:r>
              <a:rPr lang="en-US" sz="1600" dirty="0"/>
              <a:t> (SAJ): 9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Ujian</a:t>
            </a:r>
            <a:r>
              <a:rPr lang="en-US" sz="1600" dirty="0"/>
              <a:t> </a:t>
            </a:r>
            <a:r>
              <a:rPr lang="en-US" sz="1600" dirty="0" err="1"/>
              <a:t>Komprehensif</a:t>
            </a:r>
            <a:r>
              <a:rPr lang="en-US" sz="1600" dirty="0"/>
              <a:t> </a:t>
            </a:r>
            <a:r>
              <a:rPr lang="en-US" sz="1600" dirty="0" err="1"/>
              <a:t>Dirasat</a:t>
            </a:r>
            <a:r>
              <a:rPr lang="en-US" sz="1600" dirty="0"/>
              <a:t> </a:t>
            </a:r>
            <a:r>
              <a:rPr lang="en-US" sz="1600" dirty="0" err="1"/>
              <a:t>Islamiyyah</a:t>
            </a:r>
            <a:endParaRPr lang="en-US" sz="1600" dirty="0"/>
          </a:p>
        </p:txBody>
      </p:sp>
      <p:sp>
        <p:nvSpPr>
          <p:cNvPr id="462" name="Google Shape;462;p58"/>
          <p:cNvSpPr txBox="1">
            <a:spLocks noGrp="1"/>
          </p:cNvSpPr>
          <p:nvPr>
            <p:ph type="title" idx="8"/>
          </p:nvPr>
        </p:nvSpPr>
        <p:spPr>
          <a:xfrm>
            <a:off x="1926750" y="538427"/>
            <a:ext cx="5441002" cy="94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3200" dirty="0" err="1">
                <a:solidFill>
                  <a:schemeClr val="accent6"/>
                </a:solidFill>
              </a:rPr>
              <a:t>Evaluasi</a:t>
            </a:r>
            <a:r>
              <a:rPr lang="fr-FR" sz="3200" dirty="0">
                <a:solidFill>
                  <a:schemeClr val="accent6"/>
                </a:solidFill>
              </a:rPr>
              <a:t> </a:t>
            </a:r>
            <a:r>
              <a:rPr lang="fr-FR" sz="3200" dirty="0" err="1">
                <a:solidFill>
                  <a:schemeClr val="accent6"/>
                </a:solidFill>
              </a:rPr>
              <a:t>Pembelajaran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>
                <a:solidFill>
                  <a:srgbClr val="00B0F0"/>
                </a:solidFill>
              </a:rPr>
              <a:t>SMP ISLAM PLUS AS-SA’ADATAIN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6004">
            <a:off x="7260313" y="99497"/>
            <a:ext cx="1807348" cy="1161867"/>
          </a:xfrm>
          <a:prstGeom prst="rect">
            <a:avLst/>
          </a:prstGeom>
        </p:spPr>
      </p:pic>
      <p:sp>
        <p:nvSpPr>
          <p:cNvPr id="14" name="Google Shape;454;p58"/>
          <p:cNvSpPr txBox="1">
            <a:spLocks noGrp="1"/>
          </p:cNvSpPr>
          <p:nvPr>
            <p:ph type="title"/>
          </p:nvPr>
        </p:nvSpPr>
        <p:spPr>
          <a:xfrm>
            <a:off x="5415347" y="1604321"/>
            <a:ext cx="1215654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Sumatif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444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>
            <a:spLocks noGrp="1"/>
          </p:cNvSpPr>
          <p:nvPr>
            <p:ph type="subTitle" idx="1"/>
          </p:nvPr>
        </p:nvSpPr>
        <p:spPr>
          <a:xfrm>
            <a:off x="1082566" y="4038306"/>
            <a:ext cx="2660722" cy="491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/>
              <a:t>“man </a:t>
            </a:r>
            <a:r>
              <a:rPr lang="en-US" sz="2000" dirty="0" err="1"/>
              <a:t>jada</a:t>
            </a:r>
            <a:r>
              <a:rPr lang="en-US" sz="2000" dirty="0"/>
              <a:t> </a:t>
            </a:r>
            <a:r>
              <a:rPr lang="en-US" sz="2000" dirty="0" err="1"/>
              <a:t>wa</a:t>
            </a:r>
            <a:r>
              <a:rPr lang="en-US" sz="2000" dirty="0"/>
              <a:t> </a:t>
            </a:r>
            <a:r>
              <a:rPr lang="en-US" sz="2000" dirty="0" err="1"/>
              <a:t>jadda</a:t>
            </a:r>
            <a:r>
              <a:rPr lang="en-US" sz="2000" dirty="0"/>
              <a:t>”</a:t>
            </a:r>
            <a:endParaRPr sz="2000" dirty="0"/>
          </a:p>
        </p:txBody>
      </p:sp>
      <p:sp>
        <p:nvSpPr>
          <p:cNvPr id="407" name="Google Shape;407;p55"/>
          <p:cNvSpPr txBox="1">
            <a:spLocks noGrp="1"/>
          </p:cNvSpPr>
          <p:nvPr>
            <p:ph type="body" idx="2"/>
          </p:nvPr>
        </p:nvSpPr>
        <p:spPr>
          <a:xfrm>
            <a:off x="5044724" y="231227"/>
            <a:ext cx="3668352" cy="4550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>
              <a:buNone/>
            </a:pPr>
            <a:r>
              <a:rPr lang="en-US" sz="1600" dirty="0">
                <a:solidFill>
                  <a:srgbClr val="00B0F0"/>
                </a:solidFill>
              </a:rPr>
              <a:t>UMUM</a:t>
            </a:r>
            <a:r>
              <a:rPr lang="en-US" dirty="0">
                <a:solidFill>
                  <a:srgbClr val="00B0F0"/>
                </a:solidFill>
              </a:rPr>
              <a:t> :</a:t>
            </a:r>
            <a:r>
              <a:rPr lang="en-US" dirty="0"/>
              <a:t> </a:t>
            </a:r>
          </a:p>
          <a:p>
            <a:pPr marL="139700" lvl="0" indent="0">
              <a:buNone/>
            </a:pPr>
            <a:endParaRPr lang="en-US" dirty="0"/>
          </a:p>
          <a:p>
            <a:pPr marL="139700" lvl="0" indent="0">
              <a:buNone/>
            </a:pPr>
            <a:r>
              <a:rPr lang="en-US" dirty="0"/>
              <a:t>1. </a:t>
            </a:r>
            <a:r>
              <a:rPr lang="en-US" dirty="0" err="1"/>
              <a:t>Matematika</a:t>
            </a:r>
            <a:endParaRPr lang="en-US" dirty="0"/>
          </a:p>
          <a:p>
            <a:pPr marL="139700" lvl="0" indent="0">
              <a:buNone/>
            </a:pPr>
            <a:r>
              <a:rPr lang="en-US" dirty="0"/>
              <a:t>2. IPA</a:t>
            </a:r>
          </a:p>
          <a:p>
            <a:pPr marL="139700" lvl="0" indent="0">
              <a:buNone/>
            </a:pPr>
            <a:r>
              <a:rPr lang="en-US" dirty="0"/>
              <a:t>3. B. Indonesia</a:t>
            </a:r>
          </a:p>
          <a:p>
            <a:pPr marL="139700" lvl="0" indent="0">
              <a:buNone/>
            </a:pPr>
            <a:r>
              <a:rPr lang="en-US" dirty="0"/>
              <a:t>4. B. </a:t>
            </a:r>
            <a:r>
              <a:rPr lang="en-US" dirty="0" err="1"/>
              <a:t>Inggris</a:t>
            </a:r>
            <a:endParaRPr lang="en-US" dirty="0"/>
          </a:p>
          <a:p>
            <a:pPr marL="139700" lvl="0" indent="0">
              <a:buNone/>
            </a:pPr>
            <a:r>
              <a:rPr lang="en-US" dirty="0"/>
              <a:t>5. IPS</a:t>
            </a:r>
          </a:p>
          <a:p>
            <a:pPr marL="139700" lvl="0" indent="0">
              <a:buNone/>
            </a:pPr>
            <a:r>
              <a:rPr lang="en-US" dirty="0"/>
              <a:t>6. PKN</a:t>
            </a:r>
          </a:p>
          <a:p>
            <a:pPr marL="139700" lvl="0" indent="0">
              <a:buNone/>
            </a:pPr>
            <a:r>
              <a:rPr lang="en-US" dirty="0"/>
              <a:t>7. </a:t>
            </a:r>
            <a:r>
              <a:rPr lang="en-US" dirty="0" err="1"/>
              <a:t>Seni</a:t>
            </a:r>
            <a:r>
              <a:rPr lang="en-US" dirty="0"/>
              <a:t> </a:t>
            </a:r>
            <a:r>
              <a:rPr lang="en-US" dirty="0" err="1"/>
              <a:t>Budaya</a:t>
            </a:r>
            <a:endParaRPr lang="en-US" dirty="0"/>
          </a:p>
          <a:p>
            <a:pPr marL="139700" lvl="0" indent="0">
              <a:buNone/>
            </a:pPr>
            <a:r>
              <a:rPr lang="en-US" dirty="0"/>
              <a:t>8. </a:t>
            </a:r>
            <a:r>
              <a:rPr lang="en-US" dirty="0" err="1"/>
              <a:t>Prakarya</a:t>
            </a:r>
            <a:r>
              <a:rPr lang="en-US" dirty="0"/>
              <a:t>/TIK</a:t>
            </a:r>
          </a:p>
          <a:p>
            <a:pPr marL="139700" lvl="0" indent="0">
              <a:buNone/>
            </a:pPr>
            <a:r>
              <a:rPr lang="en-US" dirty="0"/>
              <a:t>9. </a:t>
            </a:r>
            <a:r>
              <a:rPr lang="en-US" dirty="0" err="1" smtClean="0"/>
              <a:t>Penjasorkes</a:t>
            </a:r>
            <a:endParaRPr lang="en-US" dirty="0"/>
          </a:p>
          <a:p>
            <a:pPr marL="139700" lvl="0" indent="0">
              <a:buNone/>
            </a:pPr>
            <a:r>
              <a:rPr lang="en-US" dirty="0"/>
              <a:t>10. B. </a:t>
            </a:r>
            <a:r>
              <a:rPr lang="en-US" dirty="0" err="1"/>
              <a:t>Sunda</a:t>
            </a:r>
            <a:endParaRPr lang="en-US" dirty="0"/>
          </a:p>
          <a:p>
            <a:pPr lvl="0"/>
            <a:endParaRPr lang="en-US" dirty="0"/>
          </a:p>
          <a:p>
            <a:pPr marL="139700" lvl="0" indent="0">
              <a:buNone/>
            </a:pPr>
            <a:r>
              <a:rPr lang="en-US" sz="1600" dirty="0" err="1">
                <a:solidFill>
                  <a:srgbClr val="00B050"/>
                </a:solidFill>
              </a:rPr>
              <a:t>Dirasah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Islamiyyah</a:t>
            </a:r>
            <a:r>
              <a:rPr lang="en-US" sz="1600" dirty="0">
                <a:solidFill>
                  <a:srgbClr val="00B050"/>
                </a:solidFill>
              </a:rPr>
              <a:t> (</a:t>
            </a:r>
            <a:r>
              <a:rPr lang="en-US" sz="1600" dirty="0" err="1">
                <a:solidFill>
                  <a:srgbClr val="00B050"/>
                </a:solidFill>
              </a:rPr>
              <a:t>Muatan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Lokal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Islami</a:t>
            </a:r>
            <a:r>
              <a:rPr lang="en-US" sz="1600" dirty="0">
                <a:solidFill>
                  <a:srgbClr val="00B050"/>
                </a:solidFill>
              </a:rPr>
              <a:t> )</a:t>
            </a:r>
          </a:p>
          <a:p>
            <a:pPr marL="139700" lvl="0" indent="0">
              <a:buNone/>
            </a:pPr>
            <a:endParaRPr lang="en-US" dirty="0"/>
          </a:p>
          <a:p>
            <a:pPr marL="139700" lvl="0" indent="0">
              <a:buNone/>
            </a:pPr>
            <a:r>
              <a:rPr lang="en-US" dirty="0"/>
              <a:t>1. B. Arab</a:t>
            </a:r>
          </a:p>
          <a:p>
            <a:pPr marL="139700" lvl="0" indent="0">
              <a:buNone/>
            </a:pPr>
            <a:r>
              <a:rPr lang="en-US" dirty="0"/>
              <a:t>2. </a:t>
            </a:r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Ibadah</a:t>
            </a:r>
            <a:endParaRPr lang="en-US" dirty="0"/>
          </a:p>
          <a:p>
            <a:pPr marL="139700" lvl="0" indent="0">
              <a:buNone/>
            </a:pPr>
            <a:r>
              <a:rPr lang="en-US" dirty="0"/>
              <a:t>3. Baca </a:t>
            </a:r>
            <a:r>
              <a:rPr lang="en-US" dirty="0" err="1"/>
              <a:t>Tulis</a:t>
            </a:r>
            <a:r>
              <a:rPr lang="en-US" dirty="0"/>
              <a:t> Qur’an (BTQ)</a:t>
            </a:r>
            <a:endParaRPr dirty="0"/>
          </a:p>
        </p:txBody>
      </p:sp>
      <p:sp>
        <p:nvSpPr>
          <p:cNvPr id="408" name="Google Shape;408;p55"/>
          <p:cNvSpPr txBox="1">
            <a:spLocks noGrp="1"/>
          </p:cNvSpPr>
          <p:nvPr>
            <p:ph type="title"/>
          </p:nvPr>
        </p:nvSpPr>
        <p:spPr>
          <a:xfrm>
            <a:off x="746234" y="539500"/>
            <a:ext cx="3216215" cy="744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b="0" dirty="0" err="1">
                <a:solidFill>
                  <a:schemeClr val="accent6"/>
                </a:solidFill>
              </a:rPr>
              <a:t>Daftar</a:t>
            </a:r>
            <a:r>
              <a:rPr lang="en-US" b="0" dirty="0">
                <a:solidFill>
                  <a:schemeClr val="accent6"/>
                </a:solidFill>
              </a:rPr>
              <a:t> Mata </a:t>
            </a:r>
            <a:r>
              <a:rPr lang="en-US" b="0" dirty="0" err="1">
                <a:solidFill>
                  <a:schemeClr val="accent6"/>
                </a:solidFill>
              </a:rPr>
              <a:t>pelajaran</a:t>
            </a:r>
            <a:endParaRPr b="0" dirty="0">
              <a:solidFill>
                <a:schemeClr val="accent6"/>
              </a:solidFill>
            </a:endParaRPr>
          </a:p>
        </p:txBody>
      </p:sp>
      <p:pic>
        <p:nvPicPr>
          <p:cNvPr id="412" name="Google Shape;412;p5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7701981">
            <a:off x="3284356" y="3609071"/>
            <a:ext cx="1053051" cy="511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00" y="1641468"/>
            <a:ext cx="2837188" cy="1557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0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KRITERIA KENAIKAN KELAS</a:t>
            </a:r>
            <a:endParaRPr sz="3200" dirty="0"/>
          </a:p>
        </p:txBody>
      </p:sp>
      <p:sp>
        <p:nvSpPr>
          <p:cNvPr id="347" name="Google Shape;347;p50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46;p50"/>
          <p:cNvSpPr txBox="1">
            <a:spLocks/>
          </p:cNvSpPr>
          <p:nvPr/>
        </p:nvSpPr>
        <p:spPr>
          <a:xfrm>
            <a:off x="2044253" y="3613030"/>
            <a:ext cx="5055475" cy="66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oncert One"/>
              <a:buNone/>
              <a:defRPr sz="4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SMP ISLAM PLUS AS-SA’ADATAIN</a:t>
            </a:r>
          </a:p>
        </p:txBody>
      </p:sp>
      <p:sp>
        <p:nvSpPr>
          <p:cNvPr id="10" name="Google Shape;346;p50"/>
          <p:cNvSpPr txBox="1">
            <a:spLocks/>
          </p:cNvSpPr>
          <p:nvPr/>
        </p:nvSpPr>
        <p:spPr>
          <a:xfrm>
            <a:off x="1370769" y="1925859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2025</a:t>
            </a:r>
          </a:p>
        </p:txBody>
      </p:sp>
      <p:sp>
        <p:nvSpPr>
          <p:cNvPr id="11" name="Google Shape;346;p50"/>
          <p:cNvSpPr txBox="1">
            <a:spLocks/>
          </p:cNvSpPr>
          <p:nvPr/>
        </p:nvSpPr>
        <p:spPr>
          <a:xfrm>
            <a:off x="1365505" y="1439072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72482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xfrm>
            <a:off x="1855950" y="3702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i-FI" dirty="0">
                <a:solidFill>
                  <a:srgbClr val="00B050"/>
                </a:solidFill>
              </a:rPr>
              <a:t>Kriteria Kenaikan kelas 7 &amp; 8</a:t>
            </a:r>
          </a:p>
        </p:txBody>
      </p:sp>
      <p:sp>
        <p:nvSpPr>
          <p:cNvPr id="320" name="Google Shape;320;p48"/>
          <p:cNvSpPr txBox="1">
            <a:spLocks noGrp="1"/>
          </p:cNvSpPr>
          <p:nvPr>
            <p:ph type="body" idx="1"/>
          </p:nvPr>
        </p:nvSpPr>
        <p:spPr>
          <a:xfrm>
            <a:off x="1276354" y="723900"/>
            <a:ext cx="7219945" cy="3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/>
              <a:t>Peserta </a:t>
            </a:r>
            <a:r>
              <a:rPr lang="en-US" sz="1300" dirty="0" err="1"/>
              <a:t>didik</a:t>
            </a:r>
            <a:r>
              <a:rPr lang="en-US" sz="1300" dirty="0"/>
              <a:t> </a:t>
            </a:r>
            <a:r>
              <a:rPr lang="en-US" sz="1300" dirty="0" err="1"/>
              <a:t>telah</a:t>
            </a:r>
            <a:r>
              <a:rPr lang="en-US" sz="1300" dirty="0"/>
              <a:t> </a:t>
            </a:r>
            <a:r>
              <a:rPr lang="en-US" sz="1300" dirty="0" err="1"/>
              <a:t>mengikuti</a:t>
            </a:r>
            <a:r>
              <a:rPr lang="en-US" sz="1300" dirty="0"/>
              <a:t> proses </a:t>
            </a:r>
            <a:r>
              <a:rPr lang="en-US" sz="1300" dirty="0" err="1"/>
              <a:t>pembelajaran</a:t>
            </a:r>
            <a:r>
              <a:rPr lang="en-US" sz="1300" dirty="0"/>
              <a:t> </a:t>
            </a:r>
            <a:r>
              <a:rPr lang="en-US" sz="1300" dirty="0" err="1"/>
              <a:t>berkatagori</a:t>
            </a:r>
            <a:r>
              <a:rPr lang="en-US" sz="1300" dirty="0"/>
              <a:t> </a:t>
            </a:r>
            <a:r>
              <a:rPr lang="en-US" sz="1300" dirty="0" err="1"/>
              <a:t>baik</a:t>
            </a:r>
            <a:r>
              <a:rPr lang="en-US" sz="1300" dirty="0"/>
              <a:t> :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300" dirty="0"/>
              <a:t>    </a:t>
            </a:r>
            <a:r>
              <a:rPr lang="en-US" sz="1300" dirty="0" err="1"/>
              <a:t>seluruh</a:t>
            </a:r>
            <a:r>
              <a:rPr lang="en-US" sz="1300" dirty="0"/>
              <a:t> </a:t>
            </a:r>
            <a:r>
              <a:rPr lang="en-US" sz="1300" dirty="0" err="1"/>
              <a:t>mata</a:t>
            </a:r>
            <a:r>
              <a:rPr lang="en-US" sz="1300" dirty="0"/>
              <a:t> </a:t>
            </a:r>
            <a:r>
              <a:rPr lang="en-US" sz="1300" dirty="0" err="1"/>
              <a:t>pelajaran</a:t>
            </a:r>
            <a:r>
              <a:rPr lang="en-US" sz="1300" dirty="0"/>
              <a:t> </a:t>
            </a:r>
            <a:r>
              <a:rPr lang="en-US" sz="1300" dirty="0" err="1"/>
              <a:t>sudah</a:t>
            </a:r>
            <a:r>
              <a:rPr lang="en-US" sz="1300" dirty="0"/>
              <a:t> </a:t>
            </a:r>
            <a:r>
              <a:rPr lang="en-US" sz="1300" dirty="0" err="1"/>
              <a:t>tercapai</a:t>
            </a:r>
            <a:r>
              <a:rPr lang="en-US" sz="1300" dirty="0"/>
              <a:t> pada </a:t>
            </a:r>
            <a:r>
              <a:rPr lang="en-US" sz="1300" dirty="0" err="1"/>
              <a:t>Tujuan</a:t>
            </a:r>
            <a:r>
              <a:rPr lang="en-US" sz="1300" dirty="0"/>
              <a:t> </a:t>
            </a:r>
            <a:r>
              <a:rPr lang="en-US" sz="1300" dirty="0" err="1"/>
              <a:t>Pembelajaran</a:t>
            </a:r>
            <a:r>
              <a:rPr lang="en-US" sz="1300" dirty="0"/>
              <a:t> (B)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/>
              <a:t>Peserta </a:t>
            </a:r>
            <a:r>
              <a:rPr lang="en-US" sz="1300" dirty="0" err="1"/>
              <a:t>didik</a:t>
            </a:r>
            <a:r>
              <a:rPr lang="en-US" sz="1300" dirty="0"/>
              <a:t> </a:t>
            </a:r>
            <a:r>
              <a:rPr lang="en-US" sz="1300" dirty="0" err="1"/>
              <a:t>telah</a:t>
            </a:r>
            <a:r>
              <a:rPr lang="en-US" sz="1300" dirty="0"/>
              <a:t> </a:t>
            </a:r>
            <a:r>
              <a:rPr lang="en-US" sz="1300" dirty="0" err="1"/>
              <a:t>mengikuti</a:t>
            </a:r>
            <a:r>
              <a:rPr lang="en-US" sz="1300" dirty="0"/>
              <a:t> </a:t>
            </a:r>
            <a:r>
              <a:rPr lang="en-US" sz="1300" dirty="0" err="1"/>
              <a:t>ujian</a:t>
            </a:r>
            <a:r>
              <a:rPr lang="en-US" sz="1300" dirty="0"/>
              <a:t> </a:t>
            </a:r>
            <a:r>
              <a:rPr lang="en-US" sz="1300" dirty="0" err="1"/>
              <a:t>Sumatif</a:t>
            </a:r>
            <a:r>
              <a:rPr lang="en-US" sz="1300" dirty="0"/>
              <a:t> </a:t>
            </a:r>
            <a:r>
              <a:rPr lang="en-US" sz="1300" dirty="0" err="1"/>
              <a:t>akhir</a:t>
            </a:r>
            <a:r>
              <a:rPr lang="en-US" sz="1300" dirty="0"/>
              <a:t> </a:t>
            </a:r>
            <a:r>
              <a:rPr lang="en-US" sz="1300" dirty="0" err="1"/>
              <a:t>tahun</a:t>
            </a:r>
            <a:r>
              <a:rPr lang="en-US" sz="1300" dirty="0"/>
              <a:t> (SAT)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/>
              <a:t>Peserta </a:t>
            </a:r>
            <a:r>
              <a:rPr lang="en-US" sz="1300" dirty="0" err="1"/>
              <a:t>didik</a:t>
            </a:r>
            <a:r>
              <a:rPr lang="en-US" sz="1300" dirty="0"/>
              <a:t> </a:t>
            </a:r>
            <a:r>
              <a:rPr lang="en-US" sz="1300" dirty="0" err="1"/>
              <a:t>telah</a:t>
            </a:r>
            <a:r>
              <a:rPr lang="en-US" sz="1300" dirty="0"/>
              <a:t> </a:t>
            </a:r>
            <a:r>
              <a:rPr lang="en-US" sz="1300" dirty="0" err="1"/>
              <a:t>mengikuti</a:t>
            </a:r>
            <a:r>
              <a:rPr lang="en-US" sz="1300" dirty="0"/>
              <a:t> </a:t>
            </a:r>
            <a:r>
              <a:rPr lang="en-US" sz="1300" dirty="0" err="1"/>
              <a:t>seluruh</a:t>
            </a:r>
            <a:r>
              <a:rPr lang="en-US" sz="1300" dirty="0"/>
              <a:t> </a:t>
            </a:r>
            <a:r>
              <a:rPr lang="en-US" sz="1300" dirty="0" err="1"/>
              <a:t>rangkaian</a:t>
            </a:r>
            <a:r>
              <a:rPr lang="en-US" sz="1300" dirty="0"/>
              <a:t> </a:t>
            </a:r>
            <a:r>
              <a:rPr lang="en-US" sz="1300" dirty="0" err="1"/>
              <a:t>kegiatan</a:t>
            </a:r>
            <a:r>
              <a:rPr lang="en-US" sz="1300" dirty="0"/>
              <a:t> P5 </a:t>
            </a:r>
            <a:r>
              <a:rPr lang="en-US" sz="1300" dirty="0" err="1"/>
              <a:t>termasuk</a:t>
            </a:r>
            <a:r>
              <a:rPr lang="en-US" sz="1300" dirty="0"/>
              <a:t> </a:t>
            </a:r>
            <a:r>
              <a:rPr lang="en-US" sz="1300" dirty="0" err="1"/>
              <a:t>dalam</a:t>
            </a:r>
            <a:r>
              <a:rPr lang="en-US" sz="1300" dirty="0"/>
              <a:t> </a:t>
            </a:r>
            <a:r>
              <a:rPr lang="en-US" sz="1300" dirty="0" err="1"/>
              <a:t>puncak</a:t>
            </a:r>
            <a:r>
              <a:rPr lang="en-US" sz="1300" dirty="0"/>
              <a:t> </a:t>
            </a:r>
            <a:r>
              <a:rPr lang="en-US" sz="1300" dirty="0" err="1"/>
              <a:t>tema</a:t>
            </a:r>
            <a:r>
              <a:rPr lang="en-US" sz="1300" dirty="0"/>
              <a:t> </a:t>
            </a:r>
            <a:r>
              <a:rPr lang="en-US" sz="1300" dirty="0" err="1"/>
              <a:t>dengan</a:t>
            </a:r>
            <a:r>
              <a:rPr lang="en-US" sz="1300" dirty="0"/>
              <a:t> </a:t>
            </a:r>
            <a:r>
              <a:rPr lang="en-US" sz="1300" dirty="0" err="1"/>
              <a:t>ketentuan</a:t>
            </a:r>
            <a:r>
              <a:rPr lang="en-US" sz="1300" dirty="0"/>
              <a:t> “</a:t>
            </a:r>
            <a:r>
              <a:rPr lang="en-US" sz="1300" dirty="0" err="1"/>
              <a:t>Sedang</a:t>
            </a:r>
            <a:r>
              <a:rPr lang="en-US" sz="1300" dirty="0"/>
              <a:t> </a:t>
            </a:r>
            <a:r>
              <a:rPr lang="en-US" sz="1300" dirty="0" err="1"/>
              <a:t>Berkembang</a:t>
            </a:r>
            <a:r>
              <a:rPr lang="en-US" sz="1300" dirty="0"/>
              <a:t>” di 1 </a:t>
            </a:r>
            <a:r>
              <a:rPr lang="en-US" sz="1300" dirty="0" err="1"/>
              <a:t>tema</a:t>
            </a:r>
            <a:r>
              <a:rPr lang="en-US" sz="1300" dirty="0"/>
              <a:t>.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300" dirty="0"/>
              <a:t>    </a:t>
            </a:r>
            <a:r>
              <a:rPr lang="en-US" sz="1300" dirty="0" err="1"/>
              <a:t>Sangat</a:t>
            </a:r>
            <a:r>
              <a:rPr lang="en-US" sz="1300" dirty="0"/>
              <a:t> </a:t>
            </a:r>
            <a:r>
              <a:rPr lang="en-US" sz="1300" dirty="0" err="1"/>
              <a:t>berkembang</a:t>
            </a:r>
            <a:r>
              <a:rPr lang="en-US" sz="1300" dirty="0"/>
              <a:t> (A)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300" dirty="0"/>
              <a:t>    </a:t>
            </a:r>
            <a:r>
              <a:rPr lang="en-US" sz="1300" dirty="0" err="1"/>
              <a:t>Berkembang</a:t>
            </a:r>
            <a:r>
              <a:rPr lang="en-US" sz="1300" dirty="0"/>
              <a:t> </a:t>
            </a:r>
            <a:r>
              <a:rPr lang="en-US" sz="1300" dirty="0" err="1"/>
              <a:t>sesuai</a:t>
            </a:r>
            <a:r>
              <a:rPr lang="en-US" sz="1300" dirty="0"/>
              <a:t> </a:t>
            </a:r>
            <a:r>
              <a:rPr lang="en-US" sz="1300" dirty="0" err="1"/>
              <a:t>harapan</a:t>
            </a:r>
            <a:r>
              <a:rPr lang="en-US" sz="1300" dirty="0"/>
              <a:t> (B) 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300" dirty="0"/>
              <a:t>    </a:t>
            </a:r>
            <a:r>
              <a:rPr lang="en-US" sz="1300" dirty="0" err="1"/>
              <a:t>Sedang</a:t>
            </a:r>
            <a:r>
              <a:rPr lang="en-US" sz="1300" dirty="0"/>
              <a:t> </a:t>
            </a:r>
            <a:r>
              <a:rPr lang="en-US" sz="1300" dirty="0" err="1"/>
              <a:t>berkembang</a:t>
            </a:r>
            <a:r>
              <a:rPr lang="en-US" sz="1300" dirty="0"/>
              <a:t> (C)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300" dirty="0"/>
              <a:t>    </a:t>
            </a:r>
            <a:r>
              <a:rPr lang="en-US" sz="1300" dirty="0" err="1"/>
              <a:t>Mulai</a:t>
            </a:r>
            <a:r>
              <a:rPr lang="en-US" sz="1300" dirty="0"/>
              <a:t> </a:t>
            </a:r>
            <a:r>
              <a:rPr lang="en-US" sz="1300" dirty="0" err="1"/>
              <a:t>berkembang</a:t>
            </a:r>
            <a:r>
              <a:rPr lang="en-US" sz="1300" dirty="0"/>
              <a:t> (D)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/>
              <a:t>Peserta </a:t>
            </a:r>
            <a:r>
              <a:rPr lang="en-US" sz="1300" dirty="0" err="1"/>
              <a:t>didik</a:t>
            </a:r>
            <a:r>
              <a:rPr lang="en-US" sz="1300" dirty="0"/>
              <a:t> </a:t>
            </a:r>
            <a:r>
              <a:rPr lang="en-US" sz="1300" dirty="0" err="1"/>
              <a:t>telah</a:t>
            </a:r>
            <a:r>
              <a:rPr lang="en-US" sz="1300" dirty="0"/>
              <a:t> </a:t>
            </a:r>
            <a:r>
              <a:rPr lang="en-US" sz="1300" dirty="0" err="1"/>
              <a:t>dinyatakan</a:t>
            </a:r>
            <a:r>
              <a:rPr lang="en-US" sz="1300" dirty="0"/>
              <a:t> </a:t>
            </a:r>
            <a:r>
              <a:rPr lang="en-US" sz="1300" dirty="0" err="1"/>
              <a:t>Tuntas</a:t>
            </a:r>
            <a:r>
              <a:rPr lang="en-US" sz="1300" dirty="0"/>
              <a:t> pada </a:t>
            </a:r>
            <a:r>
              <a:rPr lang="en-US" sz="1300" dirty="0" err="1"/>
              <a:t>mata</a:t>
            </a:r>
            <a:r>
              <a:rPr lang="en-US" sz="1300" dirty="0"/>
              <a:t> </a:t>
            </a:r>
            <a:r>
              <a:rPr lang="en-US" sz="1300" dirty="0" err="1"/>
              <a:t>pelajaran</a:t>
            </a:r>
            <a:r>
              <a:rPr lang="en-US" sz="1300" dirty="0"/>
              <a:t> </a:t>
            </a:r>
            <a:r>
              <a:rPr lang="en-US" sz="1300" dirty="0" err="1"/>
              <a:t>Dirasah</a:t>
            </a:r>
            <a:r>
              <a:rPr lang="en-US" sz="1300" dirty="0"/>
              <a:t> Islamiyah </a:t>
            </a:r>
            <a:r>
              <a:rPr lang="en-US" sz="1300" dirty="0" err="1"/>
              <a:t>dengan</a:t>
            </a:r>
            <a:r>
              <a:rPr lang="en-US" sz="1300" dirty="0"/>
              <a:t> KKM 75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 err="1"/>
              <a:t>Presensi</a:t>
            </a:r>
            <a:r>
              <a:rPr lang="en-US" sz="1300" dirty="0"/>
              <a:t> </a:t>
            </a:r>
            <a:r>
              <a:rPr lang="en-US" sz="1300" dirty="0" err="1"/>
              <a:t>peserta</a:t>
            </a:r>
            <a:r>
              <a:rPr lang="en-US" sz="1300" dirty="0"/>
              <a:t> </a:t>
            </a:r>
            <a:r>
              <a:rPr lang="en-US" sz="1300" dirty="0" err="1"/>
              <a:t>didik</a:t>
            </a:r>
            <a:r>
              <a:rPr lang="en-US" sz="1300" dirty="0"/>
              <a:t> </a:t>
            </a:r>
            <a:r>
              <a:rPr lang="en-US" sz="1300" dirty="0" err="1"/>
              <a:t>memenuhi</a:t>
            </a:r>
            <a:r>
              <a:rPr lang="en-US" sz="1300" dirty="0"/>
              <a:t> 90 % 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/>
              <a:t>Peserta </a:t>
            </a:r>
            <a:r>
              <a:rPr lang="en-US" sz="1300" dirty="0" err="1"/>
              <a:t>didik</a:t>
            </a:r>
            <a:r>
              <a:rPr lang="en-US" sz="1300" dirty="0"/>
              <a:t> </a:t>
            </a:r>
            <a:r>
              <a:rPr lang="en-US" sz="1300" dirty="0" err="1"/>
              <a:t>telah</a:t>
            </a:r>
            <a:r>
              <a:rPr lang="en-US" sz="1300" dirty="0"/>
              <a:t> </a:t>
            </a:r>
            <a:r>
              <a:rPr lang="en-US" sz="1300" dirty="0" err="1"/>
              <a:t>menyelesaikan</a:t>
            </a:r>
            <a:r>
              <a:rPr lang="en-US" sz="1300" dirty="0"/>
              <a:t> target </a:t>
            </a:r>
            <a:r>
              <a:rPr lang="en-US" sz="1300" dirty="0" err="1"/>
              <a:t>hafalan</a:t>
            </a:r>
            <a:r>
              <a:rPr lang="en-US" sz="1300" dirty="0"/>
              <a:t> </a:t>
            </a:r>
            <a:r>
              <a:rPr lang="en-US" sz="1300" dirty="0" err="1"/>
              <a:t>Tahfizh</a:t>
            </a:r>
            <a:endParaRPr lang="en-US" sz="1300" dirty="0"/>
          </a:p>
          <a:p>
            <a:pPr marL="342900" lvl="0" indent="-342900">
              <a:buClr>
                <a:srgbClr val="4D719D"/>
              </a:buClr>
              <a:buSzPts val="1100"/>
            </a:pPr>
            <a:r>
              <a:rPr lang="en-US" sz="1300" dirty="0"/>
              <a:t>Kelas 7 : An-</a:t>
            </a:r>
            <a:r>
              <a:rPr lang="en-US" sz="1300" dirty="0" err="1"/>
              <a:t>Nas</a:t>
            </a:r>
            <a:r>
              <a:rPr lang="en-US" sz="1300" dirty="0"/>
              <a:t> </a:t>
            </a:r>
            <a:r>
              <a:rPr lang="en-US" sz="1300" dirty="0" err="1"/>
              <a:t>s.d</a:t>
            </a:r>
            <a:r>
              <a:rPr lang="en-US" sz="1300" dirty="0"/>
              <a:t> </a:t>
            </a:r>
            <a:r>
              <a:rPr lang="en-US" sz="1300" dirty="0" err="1"/>
              <a:t>Asy-Syams</a:t>
            </a:r>
            <a:r>
              <a:rPr lang="en-US" sz="1300" dirty="0"/>
              <a:t> *</a:t>
            </a:r>
            <a:r>
              <a:rPr lang="en-US" sz="1300" dirty="0" err="1"/>
              <a:t>bagi</a:t>
            </a:r>
            <a:r>
              <a:rPr lang="en-US" sz="1300" dirty="0"/>
              <a:t> yang </a:t>
            </a:r>
            <a:r>
              <a:rPr lang="en-US" sz="1300" dirty="0" err="1"/>
              <a:t>sudah</a:t>
            </a:r>
            <a:r>
              <a:rPr lang="en-US" sz="1300" dirty="0"/>
              <a:t> </a:t>
            </a:r>
            <a:r>
              <a:rPr lang="en-US" sz="1300" dirty="0" err="1"/>
              <a:t>wisuda</a:t>
            </a:r>
            <a:r>
              <a:rPr lang="en-US" sz="1300" dirty="0"/>
              <a:t> </a:t>
            </a:r>
            <a:r>
              <a:rPr lang="en-US" sz="1300" dirty="0" err="1"/>
              <a:t>tahfizh</a:t>
            </a:r>
            <a:r>
              <a:rPr lang="en-US" sz="1300" dirty="0"/>
              <a:t> di SD </a:t>
            </a:r>
            <a:r>
              <a:rPr lang="en-US" sz="1300" dirty="0" err="1"/>
              <a:t>melanjutkan</a:t>
            </a:r>
            <a:r>
              <a:rPr lang="en-US" sz="1300" dirty="0"/>
              <a:t> </a:t>
            </a:r>
            <a:r>
              <a:rPr lang="en-US" sz="1300" dirty="0" err="1"/>
              <a:t>Juz</a:t>
            </a:r>
            <a:r>
              <a:rPr lang="en-US" sz="1300" dirty="0"/>
              <a:t> 29 : Al-Mulk </a:t>
            </a:r>
            <a:r>
              <a:rPr lang="en-US" sz="1300" dirty="0" err="1"/>
              <a:t>s.d</a:t>
            </a:r>
            <a:r>
              <a:rPr lang="en-US" sz="1300" dirty="0"/>
              <a:t> Al-</a:t>
            </a:r>
            <a:r>
              <a:rPr lang="en-US" sz="1300" dirty="0" err="1"/>
              <a:t>Haqqah</a:t>
            </a:r>
            <a:r>
              <a:rPr lang="en-US" sz="1300" dirty="0"/>
              <a:t> </a:t>
            </a:r>
          </a:p>
          <a:p>
            <a:pPr marL="342900" lvl="0" indent="-342900">
              <a:buClr>
                <a:srgbClr val="4D719D"/>
              </a:buClr>
              <a:buSzPts val="1100"/>
            </a:pPr>
            <a:r>
              <a:rPr lang="en-US" sz="1300" dirty="0"/>
              <a:t>Kelas 8 : Al-</a:t>
            </a:r>
            <a:r>
              <a:rPr lang="en-US" sz="1300" dirty="0" err="1"/>
              <a:t>Balad</a:t>
            </a:r>
            <a:r>
              <a:rPr lang="en-US" sz="1300" dirty="0"/>
              <a:t> </a:t>
            </a:r>
            <a:r>
              <a:rPr lang="en-US" sz="1300" dirty="0" err="1"/>
              <a:t>s.d</a:t>
            </a:r>
            <a:r>
              <a:rPr lang="en-US" sz="1300" dirty="0"/>
              <a:t> Al-</a:t>
            </a:r>
            <a:r>
              <a:rPr lang="en-US" sz="1300" dirty="0" err="1"/>
              <a:t>Haqqah</a:t>
            </a:r>
            <a:r>
              <a:rPr lang="en-US" sz="1300" dirty="0"/>
              <a:t> *</a:t>
            </a:r>
            <a:r>
              <a:rPr lang="en-US" sz="1300" dirty="0" err="1"/>
              <a:t>bagi</a:t>
            </a:r>
            <a:r>
              <a:rPr lang="en-US" sz="1300" dirty="0"/>
              <a:t> yang </a:t>
            </a:r>
            <a:r>
              <a:rPr lang="en-US" sz="1300" dirty="0" err="1"/>
              <a:t>sudah</a:t>
            </a:r>
            <a:r>
              <a:rPr lang="en-US" sz="1300" dirty="0"/>
              <a:t> </a:t>
            </a:r>
            <a:r>
              <a:rPr lang="en-US" sz="1300" dirty="0" err="1"/>
              <a:t>wisuda</a:t>
            </a:r>
            <a:r>
              <a:rPr lang="en-US" sz="1300" dirty="0"/>
              <a:t> </a:t>
            </a:r>
            <a:r>
              <a:rPr lang="en-US" sz="1300" dirty="0" err="1"/>
              <a:t>tahfizh</a:t>
            </a:r>
            <a:r>
              <a:rPr lang="en-US" sz="1300" dirty="0"/>
              <a:t> di SD </a:t>
            </a:r>
            <a:r>
              <a:rPr lang="en-US" sz="1300" dirty="0" err="1"/>
              <a:t>melanjutkan</a:t>
            </a:r>
            <a:r>
              <a:rPr lang="en-US" sz="1300" dirty="0"/>
              <a:t> </a:t>
            </a:r>
            <a:r>
              <a:rPr lang="en-US" sz="1300" dirty="0" err="1"/>
              <a:t>Juz</a:t>
            </a:r>
            <a:r>
              <a:rPr lang="en-US" sz="1300" dirty="0"/>
              <a:t> 29 : Al-</a:t>
            </a:r>
            <a:r>
              <a:rPr lang="en-US" sz="1300" dirty="0" err="1"/>
              <a:t>Ma’arij</a:t>
            </a:r>
            <a:r>
              <a:rPr lang="en-US" sz="1300" dirty="0"/>
              <a:t> </a:t>
            </a:r>
            <a:r>
              <a:rPr lang="en-US" sz="1300" dirty="0" err="1"/>
              <a:t>s.d</a:t>
            </a:r>
            <a:r>
              <a:rPr lang="en-US" sz="1300" dirty="0"/>
              <a:t> Al-Muzammil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 err="1"/>
              <a:t>Poin</a:t>
            </a:r>
            <a:r>
              <a:rPr lang="en-US" sz="1300" dirty="0"/>
              <a:t> </a:t>
            </a:r>
            <a:r>
              <a:rPr lang="en-US" sz="1300" dirty="0" err="1"/>
              <a:t>buku</a:t>
            </a:r>
            <a:r>
              <a:rPr lang="en-US" sz="1300" dirty="0"/>
              <a:t> </a:t>
            </a:r>
            <a:r>
              <a:rPr lang="en-US" sz="1300" dirty="0" err="1"/>
              <a:t>disiplin</a:t>
            </a:r>
            <a:r>
              <a:rPr lang="en-US" sz="1300" dirty="0"/>
              <a:t> minimal 800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 err="1"/>
              <a:t>Semua</a:t>
            </a:r>
            <a:r>
              <a:rPr lang="en-US" sz="1300" dirty="0"/>
              <a:t> </a:t>
            </a:r>
            <a:r>
              <a:rPr lang="en-US" sz="1300" dirty="0" err="1"/>
              <a:t>permasalahan</a:t>
            </a:r>
            <a:r>
              <a:rPr lang="en-US" sz="1300" dirty="0"/>
              <a:t> di kelas </a:t>
            </a:r>
            <a:r>
              <a:rPr lang="en-US" sz="1300" dirty="0" err="1"/>
              <a:t>dinyatakan</a:t>
            </a:r>
            <a:r>
              <a:rPr lang="en-US" sz="1300" dirty="0"/>
              <a:t> </a:t>
            </a:r>
            <a:r>
              <a:rPr lang="en-US" sz="1300" dirty="0" err="1"/>
              <a:t>sudah</a:t>
            </a:r>
            <a:r>
              <a:rPr lang="en-US" sz="1300" dirty="0"/>
              <a:t> </a:t>
            </a:r>
            <a:r>
              <a:rPr lang="en-US" sz="1300" dirty="0" err="1"/>
              <a:t>selesai</a:t>
            </a: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0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P5</a:t>
            </a:r>
            <a:endParaRPr sz="4400" dirty="0"/>
          </a:p>
        </p:txBody>
      </p:sp>
      <p:sp>
        <p:nvSpPr>
          <p:cNvPr id="347" name="Google Shape;347;p50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46;p50"/>
          <p:cNvSpPr txBox="1">
            <a:spLocks/>
          </p:cNvSpPr>
          <p:nvPr/>
        </p:nvSpPr>
        <p:spPr>
          <a:xfrm>
            <a:off x="2044253" y="3613030"/>
            <a:ext cx="5055475" cy="66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oncert One"/>
              <a:buNone/>
              <a:defRPr sz="4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SMP ISLAM PLUS AS-SA’ADATAIN</a:t>
            </a:r>
          </a:p>
        </p:txBody>
      </p:sp>
      <p:sp>
        <p:nvSpPr>
          <p:cNvPr id="10" name="Google Shape;346;p50"/>
          <p:cNvSpPr txBox="1">
            <a:spLocks/>
          </p:cNvSpPr>
          <p:nvPr/>
        </p:nvSpPr>
        <p:spPr>
          <a:xfrm>
            <a:off x="1370769" y="1925859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2025</a:t>
            </a:r>
          </a:p>
        </p:txBody>
      </p:sp>
      <p:sp>
        <p:nvSpPr>
          <p:cNvPr id="11" name="Google Shape;346;p50"/>
          <p:cNvSpPr txBox="1">
            <a:spLocks/>
          </p:cNvSpPr>
          <p:nvPr/>
        </p:nvSpPr>
        <p:spPr>
          <a:xfrm>
            <a:off x="1365505" y="1439072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25384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0"/>
          <p:cNvSpPr txBox="1">
            <a:spLocks noGrp="1"/>
          </p:cNvSpPr>
          <p:nvPr>
            <p:ph type="title"/>
          </p:nvPr>
        </p:nvSpPr>
        <p:spPr>
          <a:xfrm>
            <a:off x="598750" y="409903"/>
            <a:ext cx="3857297" cy="689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sz="2400" dirty="0">
                <a:solidFill>
                  <a:schemeClr val="bg2"/>
                </a:solidFill>
              </a:rPr>
              <a:t>PENGUATAN PROYEK PROFIL PELAJAR PANCASILA </a:t>
            </a:r>
            <a:r>
              <a:rPr lang="es-ES" sz="2400" dirty="0">
                <a:solidFill>
                  <a:srgbClr val="00B0F0"/>
                </a:solidFill>
              </a:rPr>
              <a:t>(P5)</a:t>
            </a:r>
            <a:endParaRPr sz="2400" dirty="0">
              <a:solidFill>
                <a:srgbClr val="00B0F0"/>
              </a:solidFill>
            </a:endParaRPr>
          </a:p>
        </p:txBody>
      </p:sp>
      <p:sp>
        <p:nvSpPr>
          <p:cNvPr id="688" name="Google Shape;688;p70"/>
          <p:cNvSpPr txBox="1"/>
          <p:nvPr/>
        </p:nvSpPr>
        <p:spPr>
          <a:xfrm>
            <a:off x="4936005" y="452932"/>
            <a:ext cx="3619415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dirty="0" err="1">
                <a:solidFill>
                  <a:schemeClr val="bg2"/>
                </a:solidFill>
                <a:latin typeface="Concert One"/>
                <a:ea typeface="Concert One"/>
                <a:cs typeface="Concert One"/>
                <a:sym typeface="Concert One"/>
              </a:rPr>
              <a:t>kelas</a:t>
            </a:r>
            <a:r>
              <a:rPr lang="en-US" sz="2000" b="1" dirty="0">
                <a:solidFill>
                  <a:schemeClr val="bg2"/>
                </a:solidFill>
                <a:latin typeface="Concert One"/>
                <a:ea typeface="Concert One"/>
                <a:cs typeface="Concert One"/>
                <a:sym typeface="Concert One"/>
              </a:rPr>
              <a:t> 7, 8 &amp; 9 </a:t>
            </a:r>
          </a:p>
          <a:p>
            <a:pPr lvl="0"/>
            <a:r>
              <a:rPr lang="en-US" sz="2000" b="1" dirty="0">
                <a:solidFill>
                  <a:schemeClr val="bg2"/>
                </a:solidFill>
                <a:latin typeface="Concert One"/>
                <a:ea typeface="Concert One"/>
                <a:cs typeface="Concert One"/>
                <a:sym typeface="Concert One"/>
              </a:rPr>
              <a:t>(</a:t>
            </a:r>
            <a:r>
              <a:rPr lang="en-US" sz="2000" b="1" dirty="0" err="1">
                <a:solidFill>
                  <a:schemeClr val="bg2"/>
                </a:solidFill>
                <a:latin typeface="Concert One"/>
                <a:ea typeface="Concert One"/>
                <a:cs typeface="Concert One"/>
                <a:sym typeface="Concert One"/>
              </a:rPr>
              <a:t>Kurikulum</a:t>
            </a:r>
            <a:r>
              <a:rPr lang="en-US" sz="2000" b="1" dirty="0">
                <a:solidFill>
                  <a:schemeClr val="bg2"/>
                </a:solidFill>
                <a:latin typeface="Concert One"/>
                <a:ea typeface="Concert One"/>
                <a:cs typeface="Concert One"/>
                <a:sym typeface="Concert One"/>
              </a:rPr>
              <a:t> Nasional)</a:t>
            </a:r>
          </a:p>
        </p:txBody>
      </p:sp>
      <p:sp>
        <p:nvSpPr>
          <p:cNvPr id="689" name="Google Shape;689;p70"/>
          <p:cNvSpPr txBox="1"/>
          <p:nvPr/>
        </p:nvSpPr>
        <p:spPr>
          <a:xfrm>
            <a:off x="5131906" y="1181986"/>
            <a:ext cx="2943556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Tidak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terhubung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mata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pelajaran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apapun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</a:p>
        </p:txBody>
      </p:sp>
      <p:sp>
        <p:nvSpPr>
          <p:cNvPr id="691" name="Google Shape;691;p70"/>
          <p:cNvSpPr txBox="1"/>
          <p:nvPr/>
        </p:nvSpPr>
        <p:spPr>
          <a:xfrm>
            <a:off x="5084052" y="2661623"/>
            <a:ext cx="3700319" cy="7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Peserta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didik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akan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mengerjakan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proyek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sesuai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tema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sudah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di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jadwalkan</a:t>
            </a:r>
            <a:endParaRPr lang="en-US" dirty="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93" name="Google Shape;693;p70"/>
          <p:cNvSpPr txBox="1"/>
          <p:nvPr/>
        </p:nvSpPr>
        <p:spPr>
          <a:xfrm>
            <a:off x="5084052" y="2160235"/>
            <a:ext cx="301561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Setiap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tema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bisa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tidak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memiliki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Puncak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Tema</a:t>
            </a:r>
            <a:endParaRPr dirty="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94" name="Google Shape;694;p70"/>
          <p:cNvSpPr txBox="1"/>
          <p:nvPr/>
        </p:nvSpPr>
        <p:spPr>
          <a:xfrm>
            <a:off x="665625" y="3538849"/>
            <a:ext cx="3633106" cy="105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P5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Kurikulum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Merdeka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adalah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sistem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pembelajaran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yang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bertujuan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untuk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mengamati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dan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menyelesaikan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permasalahan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di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sekitar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melalui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lima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aspek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utama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yaitu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potensi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diri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pemberdayaan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diri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peningkatan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diri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pemahaman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diri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dan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peran</a:t>
            </a:r>
            <a:r>
              <a:rPr lang="en-US" sz="10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sosial</a:t>
            </a:r>
            <a:endParaRPr sz="1000" dirty="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95" name="Google Shape;695;p70"/>
          <p:cNvSpPr/>
          <p:nvPr/>
        </p:nvSpPr>
        <p:spPr>
          <a:xfrm rot="5400000">
            <a:off x="4744407" y="1350704"/>
            <a:ext cx="142122" cy="11947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70"/>
          <p:cNvSpPr/>
          <p:nvPr/>
        </p:nvSpPr>
        <p:spPr>
          <a:xfrm rot="5400000">
            <a:off x="4746969" y="1868947"/>
            <a:ext cx="136998" cy="11947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70"/>
          <p:cNvSpPr/>
          <p:nvPr/>
        </p:nvSpPr>
        <p:spPr>
          <a:xfrm rot="5400000">
            <a:off x="4740458" y="2292419"/>
            <a:ext cx="150019" cy="11947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23" y="1123595"/>
            <a:ext cx="2277912" cy="2277912"/>
          </a:xfrm>
          <a:prstGeom prst="rect">
            <a:avLst/>
          </a:prstGeom>
        </p:spPr>
      </p:pic>
      <p:sp>
        <p:nvSpPr>
          <p:cNvPr id="21" name="Google Shape;693;p70"/>
          <p:cNvSpPr txBox="1"/>
          <p:nvPr/>
        </p:nvSpPr>
        <p:spPr>
          <a:xfrm>
            <a:off x="5095875" y="1815318"/>
            <a:ext cx="3015617" cy="26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Ada 2 tema dalam 1 tahun </a:t>
            </a:r>
          </a:p>
        </p:txBody>
      </p:sp>
      <p:sp>
        <p:nvSpPr>
          <p:cNvPr id="22" name="Google Shape;691;p70"/>
          <p:cNvSpPr txBox="1"/>
          <p:nvPr/>
        </p:nvSpPr>
        <p:spPr>
          <a:xfrm>
            <a:off x="5066915" y="3490582"/>
            <a:ext cx="3700319" cy="4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Proyek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dapat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berupa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suatu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produk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jasa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atau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deklarasi</a:t>
            </a:r>
            <a:r>
              <a:rPr lang="en-US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</a:p>
        </p:txBody>
      </p:sp>
      <p:sp>
        <p:nvSpPr>
          <p:cNvPr id="23" name="Google Shape;695;p70"/>
          <p:cNvSpPr/>
          <p:nvPr/>
        </p:nvSpPr>
        <p:spPr>
          <a:xfrm rot="5400000">
            <a:off x="4737352" y="2804151"/>
            <a:ext cx="142122" cy="11947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691;p70"/>
          <p:cNvSpPr txBox="1"/>
          <p:nvPr/>
        </p:nvSpPr>
        <p:spPr>
          <a:xfrm>
            <a:off x="5066914" y="4047171"/>
            <a:ext cx="3700319" cy="4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Memiliki Rapot tersendiri (hanya pada saat kenaikan kelas)</a:t>
            </a:r>
          </a:p>
        </p:txBody>
      </p:sp>
      <p:sp>
        <p:nvSpPr>
          <p:cNvPr id="25" name="Google Shape;696;p70"/>
          <p:cNvSpPr/>
          <p:nvPr/>
        </p:nvSpPr>
        <p:spPr>
          <a:xfrm rot="5400000">
            <a:off x="4731133" y="3559142"/>
            <a:ext cx="136998" cy="11947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97;p70"/>
          <p:cNvSpPr/>
          <p:nvPr/>
        </p:nvSpPr>
        <p:spPr>
          <a:xfrm rot="5400000">
            <a:off x="4724622" y="4093825"/>
            <a:ext cx="150019" cy="11947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0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 DAN MISI</a:t>
            </a:r>
            <a:endParaRPr dirty="0"/>
          </a:p>
        </p:txBody>
      </p:sp>
      <p:sp>
        <p:nvSpPr>
          <p:cNvPr id="347" name="Google Shape;347;p50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46;p50"/>
          <p:cNvSpPr txBox="1">
            <a:spLocks/>
          </p:cNvSpPr>
          <p:nvPr/>
        </p:nvSpPr>
        <p:spPr>
          <a:xfrm>
            <a:off x="2044253" y="3340450"/>
            <a:ext cx="5055475" cy="66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oncert One"/>
              <a:buNone/>
              <a:defRPr sz="4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SMP ISLAM PLUS AS-SA’ADATAIN</a:t>
            </a:r>
          </a:p>
        </p:txBody>
      </p:sp>
      <p:sp>
        <p:nvSpPr>
          <p:cNvPr id="10" name="Google Shape;346;p50"/>
          <p:cNvSpPr txBox="1">
            <a:spLocks/>
          </p:cNvSpPr>
          <p:nvPr/>
        </p:nvSpPr>
        <p:spPr>
          <a:xfrm>
            <a:off x="1370769" y="1925859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2025</a:t>
            </a:r>
          </a:p>
        </p:txBody>
      </p:sp>
      <p:sp>
        <p:nvSpPr>
          <p:cNvPr id="11" name="Google Shape;346;p50"/>
          <p:cNvSpPr txBox="1">
            <a:spLocks/>
          </p:cNvSpPr>
          <p:nvPr/>
        </p:nvSpPr>
        <p:spPr>
          <a:xfrm>
            <a:off x="1365505" y="1439072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63786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sp>
        <p:nvSpPr>
          <p:cNvPr id="1232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5881500" y="751825"/>
            <a:ext cx="1908900" cy="791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P5 </a:t>
            </a:r>
            <a:r>
              <a:rPr lang="en-US" dirty="0" err="1">
                <a:solidFill>
                  <a:schemeClr val="accent6"/>
                </a:solidFill>
              </a:rPr>
              <a:t>Tema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Suara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Demokrasi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7" y="2713200"/>
            <a:ext cx="2543175" cy="1907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58" y="1172987"/>
            <a:ext cx="2625112" cy="1968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99" y="1774987"/>
            <a:ext cx="2501901" cy="1876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01260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17966" y="577709"/>
            <a:ext cx="2968810" cy="851041"/>
          </a:xfrm>
        </p:spPr>
        <p:txBody>
          <a:bodyPr/>
          <a:lstStyle/>
          <a:p>
            <a:r>
              <a:rPr lang="en-US" sz="2000" b="1" dirty="0">
                <a:solidFill>
                  <a:schemeClr val="accent6"/>
                </a:solidFill>
              </a:rPr>
              <a:t>P5</a:t>
            </a:r>
            <a:br>
              <a:rPr lang="en-US" sz="2000" b="1" dirty="0">
                <a:solidFill>
                  <a:schemeClr val="accent6"/>
                </a:solidFill>
              </a:rPr>
            </a:br>
            <a:r>
              <a:rPr lang="en-US" sz="2000" dirty="0" err="1">
                <a:solidFill>
                  <a:schemeClr val="accent6"/>
                </a:solidFill>
              </a:rPr>
              <a:t>Tema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Kewirausahaan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63" y="3058791"/>
            <a:ext cx="2470078" cy="1578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34" y="3264445"/>
            <a:ext cx="2593837" cy="1167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19" y="1486506"/>
            <a:ext cx="3135660" cy="14110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16" y="1428750"/>
            <a:ext cx="3211610" cy="16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5936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sp>
        <p:nvSpPr>
          <p:cNvPr id="1232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6284550" y="751825"/>
            <a:ext cx="1908900" cy="8612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P5 </a:t>
            </a:r>
            <a:r>
              <a:rPr lang="en-US" dirty="0" err="1">
                <a:solidFill>
                  <a:schemeClr val="accent6"/>
                </a:solidFill>
              </a:rPr>
              <a:t>Tema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Kebinekaan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dan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Pentas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Seni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01" y="1237801"/>
            <a:ext cx="3602399" cy="1618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01" y="1371654"/>
            <a:ext cx="1449749" cy="1932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87" y="2990482"/>
            <a:ext cx="2188413" cy="1641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00" y="1899420"/>
            <a:ext cx="1697400" cy="2263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6"/>
          <a:stretch/>
        </p:blipFill>
        <p:spPr>
          <a:xfrm>
            <a:off x="3987397" y="3056255"/>
            <a:ext cx="1550206" cy="1509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8254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sp>
        <p:nvSpPr>
          <p:cNvPr id="1232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6284550" y="751825"/>
            <a:ext cx="1908900" cy="8612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P5 </a:t>
            </a:r>
            <a:r>
              <a:rPr lang="en-US" dirty="0" err="1">
                <a:solidFill>
                  <a:schemeClr val="accent6"/>
                </a:solidFill>
              </a:rPr>
              <a:t>Tema</a:t>
            </a:r>
            <a:r>
              <a:rPr lang="en-US" dirty="0">
                <a:solidFill>
                  <a:schemeClr val="accent6"/>
                </a:solidFill>
              </a:rPr>
              <a:t> Gaya </a:t>
            </a:r>
            <a:r>
              <a:rPr lang="en-US" dirty="0" err="1">
                <a:solidFill>
                  <a:schemeClr val="accent6"/>
                </a:solidFill>
              </a:rPr>
              <a:t>Hidup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Berkelanjutan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77" y="1038176"/>
            <a:ext cx="2919574" cy="1642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1" b="7063"/>
          <a:stretch/>
        </p:blipFill>
        <p:spPr>
          <a:xfrm>
            <a:off x="4706004" y="1939456"/>
            <a:ext cx="2653863" cy="14819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50" y="3006822"/>
            <a:ext cx="2796782" cy="1573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80" y="3220237"/>
            <a:ext cx="2200165" cy="1237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34911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sp>
        <p:nvSpPr>
          <p:cNvPr id="1232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6210978" y="607552"/>
            <a:ext cx="1908900" cy="8612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P5 </a:t>
            </a:r>
            <a:r>
              <a:rPr lang="en-US" dirty="0" err="1">
                <a:solidFill>
                  <a:schemeClr val="accent6"/>
                </a:solidFill>
              </a:rPr>
              <a:t>Tema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Kearifan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Lokal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76" y="989278"/>
            <a:ext cx="2343808" cy="1757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58" y="2359782"/>
            <a:ext cx="2272530" cy="1704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87" y="2587251"/>
            <a:ext cx="2340492" cy="1755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867" y="1673108"/>
            <a:ext cx="1611039" cy="2148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3978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sp>
        <p:nvSpPr>
          <p:cNvPr id="1232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6100587" y="628162"/>
            <a:ext cx="1908900" cy="8612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P5 </a:t>
            </a:r>
            <a:r>
              <a:rPr lang="en-US" dirty="0" err="1">
                <a:solidFill>
                  <a:schemeClr val="accent6"/>
                </a:solidFill>
              </a:rPr>
              <a:t>Tema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Bangunlah</a:t>
            </a:r>
            <a:r>
              <a:rPr lang="en-US" dirty="0">
                <a:solidFill>
                  <a:schemeClr val="accent6"/>
                </a:solidFill>
              </a:rPr>
              <a:t> Jiwa dan </a:t>
            </a:r>
            <a:r>
              <a:rPr lang="en-US" dirty="0" err="1">
                <a:solidFill>
                  <a:schemeClr val="accent6"/>
                </a:solidFill>
              </a:rPr>
              <a:t>Raganya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4" y="1038175"/>
            <a:ext cx="2667876" cy="2000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62" y="2801884"/>
            <a:ext cx="2571104" cy="1619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8"/>
          <a:stretch/>
        </p:blipFill>
        <p:spPr>
          <a:xfrm>
            <a:off x="4608583" y="1489407"/>
            <a:ext cx="2586714" cy="1685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096" y="2937757"/>
            <a:ext cx="2294893" cy="1721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1544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0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2672990" y="2496612"/>
            <a:ext cx="3798000" cy="10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PEMBIASAN AKTIVITAS IBADAH</a:t>
            </a:r>
            <a:endParaRPr sz="3200" dirty="0"/>
          </a:p>
        </p:txBody>
      </p:sp>
      <p:sp>
        <p:nvSpPr>
          <p:cNvPr id="347" name="Google Shape;347;p50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46;p50"/>
          <p:cNvSpPr txBox="1">
            <a:spLocks/>
          </p:cNvSpPr>
          <p:nvPr/>
        </p:nvSpPr>
        <p:spPr>
          <a:xfrm>
            <a:off x="2044253" y="3613030"/>
            <a:ext cx="5055475" cy="66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oncert One"/>
              <a:buNone/>
              <a:defRPr sz="4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SMP ISLAM PLUS AS-SA’ADATAIN</a:t>
            </a:r>
          </a:p>
        </p:txBody>
      </p:sp>
      <p:sp>
        <p:nvSpPr>
          <p:cNvPr id="10" name="Google Shape;346;p50"/>
          <p:cNvSpPr txBox="1">
            <a:spLocks/>
          </p:cNvSpPr>
          <p:nvPr/>
        </p:nvSpPr>
        <p:spPr>
          <a:xfrm>
            <a:off x="1370769" y="1925859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2025</a:t>
            </a:r>
          </a:p>
        </p:txBody>
      </p:sp>
      <p:sp>
        <p:nvSpPr>
          <p:cNvPr id="11" name="Google Shape;346;p50"/>
          <p:cNvSpPr txBox="1">
            <a:spLocks/>
          </p:cNvSpPr>
          <p:nvPr/>
        </p:nvSpPr>
        <p:spPr>
          <a:xfrm>
            <a:off x="1365505" y="1439072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66827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1"/>
          <p:cNvSpPr txBox="1">
            <a:spLocks noGrp="1"/>
          </p:cNvSpPr>
          <p:nvPr>
            <p:ph type="title"/>
          </p:nvPr>
        </p:nvSpPr>
        <p:spPr>
          <a:xfrm>
            <a:off x="3827032" y="2545157"/>
            <a:ext cx="2333100" cy="758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>
                <a:solidFill>
                  <a:schemeClr val="bg2"/>
                </a:solidFill>
              </a:rPr>
              <a:t>Puasa</a:t>
            </a:r>
            <a:r>
              <a:rPr lang="en-US" dirty="0">
                <a:solidFill>
                  <a:schemeClr val="bg2"/>
                </a:solidFill>
              </a:rPr>
              <a:t> Sunnah Hari </a:t>
            </a:r>
            <a:r>
              <a:rPr lang="en-US" dirty="0" err="1">
                <a:solidFill>
                  <a:schemeClr val="bg2"/>
                </a:solidFill>
              </a:rPr>
              <a:t>Kamis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31" name="Google Shape;531;p61"/>
          <p:cNvSpPr txBox="1">
            <a:spLocks noGrp="1"/>
          </p:cNvSpPr>
          <p:nvPr>
            <p:ph type="title" idx="2"/>
          </p:nvPr>
        </p:nvSpPr>
        <p:spPr>
          <a:xfrm>
            <a:off x="1333480" y="1754904"/>
            <a:ext cx="2002359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100" dirty="0" err="1">
                <a:solidFill>
                  <a:srgbClr val="00B050"/>
                </a:solidFill>
              </a:rPr>
              <a:t>Sholat</a:t>
            </a:r>
            <a:r>
              <a:rPr lang="en-US" sz="2100" dirty="0">
                <a:solidFill>
                  <a:srgbClr val="00B050"/>
                </a:solidFill>
              </a:rPr>
              <a:t> </a:t>
            </a:r>
            <a:r>
              <a:rPr lang="en-US" sz="2100" dirty="0" err="1">
                <a:solidFill>
                  <a:srgbClr val="00B050"/>
                </a:solidFill>
              </a:rPr>
              <a:t>Dhuha</a:t>
            </a:r>
            <a:r>
              <a:rPr lang="en-US" sz="2100" dirty="0">
                <a:solidFill>
                  <a:srgbClr val="00B050"/>
                </a:solidFill>
              </a:rPr>
              <a:t> dan </a:t>
            </a:r>
            <a:r>
              <a:rPr lang="en-US" sz="2100" dirty="0" err="1">
                <a:solidFill>
                  <a:srgbClr val="00B050"/>
                </a:solidFill>
              </a:rPr>
              <a:t>Hajat</a:t>
            </a:r>
            <a:endParaRPr lang="en-US" sz="2100" dirty="0">
              <a:solidFill>
                <a:srgbClr val="00B050"/>
              </a:solidFill>
            </a:endParaRPr>
          </a:p>
        </p:txBody>
      </p:sp>
      <p:sp>
        <p:nvSpPr>
          <p:cNvPr id="533" name="Google Shape;533;p61"/>
          <p:cNvSpPr txBox="1">
            <a:spLocks noGrp="1"/>
          </p:cNvSpPr>
          <p:nvPr>
            <p:ph type="title" idx="4"/>
          </p:nvPr>
        </p:nvSpPr>
        <p:spPr>
          <a:xfrm>
            <a:off x="6266503" y="3062111"/>
            <a:ext cx="2333100" cy="1326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100" dirty="0" err="1">
                <a:solidFill>
                  <a:srgbClr val="0070C0"/>
                </a:solidFill>
              </a:rPr>
              <a:t>Pembacaan</a:t>
            </a:r>
            <a:r>
              <a:rPr lang="en-US" sz="2100" dirty="0">
                <a:solidFill>
                  <a:srgbClr val="0070C0"/>
                </a:solidFill>
              </a:rPr>
              <a:t> </a:t>
            </a:r>
            <a:r>
              <a:rPr lang="en-US" sz="2100" dirty="0" err="1">
                <a:solidFill>
                  <a:srgbClr val="0070C0"/>
                </a:solidFill>
              </a:rPr>
              <a:t>Sholawat</a:t>
            </a:r>
            <a:r>
              <a:rPr lang="en-US" sz="2100" dirty="0">
                <a:solidFill>
                  <a:srgbClr val="0070C0"/>
                </a:solidFill>
              </a:rPr>
              <a:t> &amp; </a:t>
            </a:r>
            <a:r>
              <a:rPr lang="en-US" sz="2100" dirty="0" err="1">
                <a:solidFill>
                  <a:srgbClr val="0070C0"/>
                </a:solidFill>
              </a:rPr>
              <a:t>Asmaul</a:t>
            </a:r>
            <a:r>
              <a:rPr lang="en-US" sz="2100" dirty="0">
                <a:solidFill>
                  <a:srgbClr val="0070C0"/>
                </a:solidFill>
              </a:rPr>
              <a:t> </a:t>
            </a:r>
            <a:r>
              <a:rPr lang="en-US" sz="2100" dirty="0" err="1">
                <a:solidFill>
                  <a:srgbClr val="0070C0"/>
                </a:solidFill>
              </a:rPr>
              <a:t>Husna</a:t>
            </a:r>
            <a:r>
              <a:rPr lang="en-US" sz="2100" dirty="0"/>
              <a:t/>
            </a:r>
            <a:br>
              <a:rPr lang="en-US" sz="2100" dirty="0"/>
            </a:br>
            <a:endParaRPr sz="2100" dirty="0"/>
          </a:p>
        </p:txBody>
      </p:sp>
      <p:sp>
        <p:nvSpPr>
          <p:cNvPr id="535" name="Google Shape;535;p61"/>
          <p:cNvSpPr txBox="1">
            <a:spLocks noGrp="1"/>
          </p:cNvSpPr>
          <p:nvPr>
            <p:ph type="title" idx="6"/>
          </p:nvPr>
        </p:nvSpPr>
        <p:spPr>
          <a:xfrm>
            <a:off x="2569750" y="386981"/>
            <a:ext cx="4004400" cy="83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chemeClr val="bg2"/>
                </a:solidFill>
              </a:rPr>
              <a:t>Pebiasaan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Aktifitas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Ibadah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545" name="Google Shape;545;p61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 flipH="1">
            <a:off x="7879980" y="1410405"/>
            <a:ext cx="2015925" cy="101162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31;p61"/>
          <p:cNvSpPr txBox="1">
            <a:spLocks/>
          </p:cNvSpPr>
          <p:nvPr/>
        </p:nvSpPr>
        <p:spPr>
          <a:xfrm>
            <a:off x="3405400" y="1561126"/>
            <a:ext cx="23331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dirty="0"/>
              <a:t>Tahsin Qur’an</a:t>
            </a:r>
          </a:p>
        </p:txBody>
      </p:sp>
      <p:sp>
        <p:nvSpPr>
          <p:cNvPr id="21" name="Google Shape;531;p61"/>
          <p:cNvSpPr txBox="1">
            <a:spLocks/>
          </p:cNvSpPr>
          <p:nvPr/>
        </p:nvSpPr>
        <p:spPr>
          <a:xfrm>
            <a:off x="5877621" y="1642470"/>
            <a:ext cx="2333100" cy="69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dirty="0">
                <a:solidFill>
                  <a:srgbClr val="00B050"/>
                </a:solidFill>
              </a:rPr>
              <a:t>Sholat </a:t>
            </a:r>
            <a:r>
              <a:rPr lang="en-US" sz="2100" dirty="0" err="1">
                <a:solidFill>
                  <a:srgbClr val="00B050"/>
                </a:solidFill>
              </a:rPr>
              <a:t>Zuhur</a:t>
            </a:r>
            <a:r>
              <a:rPr lang="en-US" sz="2100" dirty="0">
                <a:solidFill>
                  <a:srgbClr val="00B050"/>
                </a:solidFill>
              </a:rPr>
              <a:t> </a:t>
            </a:r>
            <a:r>
              <a:rPr lang="en-US" sz="2100" dirty="0" err="1">
                <a:solidFill>
                  <a:srgbClr val="00B050"/>
                </a:solidFill>
              </a:rPr>
              <a:t>Berjama’ah</a:t>
            </a:r>
            <a:endParaRPr lang="en-US" sz="2100" dirty="0">
              <a:solidFill>
                <a:srgbClr val="00B050"/>
              </a:solidFill>
            </a:endParaRPr>
          </a:p>
        </p:txBody>
      </p:sp>
      <p:sp>
        <p:nvSpPr>
          <p:cNvPr id="23" name="Google Shape;531;p61"/>
          <p:cNvSpPr txBox="1">
            <a:spLocks/>
          </p:cNvSpPr>
          <p:nvPr/>
        </p:nvSpPr>
        <p:spPr>
          <a:xfrm>
            <a:off x="1211420" y="2534120"/>
            <a:ext cx="2509241" cy="76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dirty="0">
                <a:solidFill>
                  <a:srgbClr val="00B050"/>
                </a:solidFill>
              </a:rPr>
              <a:t>Sholat </a:t>
            </a:r>
            <a:r>
              <a:rPr lang="en-US" sz="2100" dirty="0" err="1">
                <a:solidFill>
                  <a:srgbClr val="00B050"/>
                </a:solidFill>
              </a:rPr>
              <a:t>Ashar</a:t>
            </a:r>
            <a:r>
              <a:rPr lang="en-US" sz="2100" dirty="0">
                <a:solidFill>
                  <a:srgbClr val="00B050"/>
                </a:solidFill>
              </a:rPr>
              <a:t> </a:t>
            </a:r>
            <a:r>
              <a:rPr lang="en-US" sz="2100" dirty="0" err="1">
                <a:solidFill>
                  <a:srgbClr val="00B050"/>
                </a:solidFill>
              </a:rPr>
              <a:t>Berjama’ah</a:t>
            </a:r>
            <a:endParaRPr lang="en-US" sz="2100" dirty="0">
              <a:solidFill>
                <a:srgbClr val="00B050"/>
              </a:solidFill>
            </a:endParaRPr>
          </a:p>
        </p:txBody>
      </p:sp>
      <p:sp>
        <p:nvSpPr>
          <p:cNvPr id="26" name="Google Shape;531;p61"/>
          <p:cNvSpPr txBox="1">
            <a:spLocks/>
          </p:cNvSpPr>
          <p:nvPr/>
        </p:nvSpPr>
        <p:spPr>
          <a:xfrm>
            <a:off x="1132043" y="3965612"/>
            <a:ext cx="3016825" cy="76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dirty="0" err="1">
                <a:solidFill>
                  <a:schemeClr val="bg1">
                    <a:lumMod val="75000"/>
                  </a:schemeClr>
                </a:solidFill>
              </a:rPr>
              <a:t>Pembagian</a:t>
            </a:r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bg1">
                    <a:lumMod val="75000"/>
                  </a:schemeClr>
                </a:solidFill>
              </a:rPr>
              <a:t>jadwal</a:t>
            </a:r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bg1">
                    <a:lumMod val="75000"/>
                  </a:schemeClr>
                </a:solidFill>
              </a:rPr>
              <a:t>petugas</a:t>
            </a:r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 Imam Sholat </a:t>
            </a:r>
            <a:r>
              <a:rPr lang="en-US" sz="2100" dirty="0" err="1">
                <a:solidFill>
                  <a:schemeClr val="bg1">
                    <a:lumMod val="75000"/>
                  </a:schemeClr>
                </a:solidFill>
              </a:rPr>
              <a:t>dan</a:t>
            </a:r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bg1">
                    <a:lumMod val="75000"/>
                  </a:schemeClr>
                </a:solidFill>
              </a:rPr>
              <a:t>Doa</a:t>
            </a:r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bg1">
                    <a:lumMod val="75000"/>
                  </a:schemeClr>
                </a:solidFill>
              </a:rPr>
              <a:t>setelah</a:t>
            </a:r>
            <a:r>
              <a:rPr lang="en-US" sz="2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bg1">
                    <a:lumMod val="75000"/>
                  </a:schemeClr>
                </a:solidFill>
              </a:rPr>
              <a:t>sholat</a:t>
            </a:r>
            <a:endParaRPr lang="en-US" sz="2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7976" y="1885325"/>
            <a:ext cx="1008904" cy="1008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78" y="1021871"/>
            <a:ext cx="559398" cy="5593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793" y="1083072"/>
            <a:ext cx="559398" cy="55939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38" y="2103265"/>
            <a:ext cx="559398" cy="559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0" t="22069" r="25684" b="35837"/>
          <a:stretch/>
        </p:blipFill>
        <p:spPr>
          <a:xfrm>
            <a:off x="4281543" y="1297216"/>
            <a:ext cx="512866" cy="4260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25" r="51326" b="54692"/>
          <a:stretch/>
        </p:blipFill>
        <p:spPr>
          <a:xfrm>
            <a:off x="7180780" y="2545157"/>
            <a:ext cx="504546" cy="559628"/>
          </a:xfrm>
          <a:prstGeom prst="rect">
            <a:avLst/>
          </a:prstGeom>
        </p:spPr>
      </p:pic>
      <p:grpSp>
        <p:nvGrpSpPr>
          <p:cNvPr id="38" name="Google Shape;826;p76"/>
          <p:cNvGrpSpPr/>
          <p:nvPr/>
        </p:nvGrpSpPr>
        <p:grpSpPr>
          <a:xfrm>
            <a:off x="2421437" y="3314965"/>
            <a:ext cx="313351" cy="392554"/>
            <a:chOff x="6279850" y="3645375"/>
            <a:chExt cx="239950" cy="300600"/>
          </a:xfrm>
        </p:grpSpPr>
        <p:sp>
          <p:nvSpPr>
            <p:cNvPr id="39" name="Google Shape;827;p76"/>
            <p:cNvSpPr/>
            <p:nvPr/>
          </p:nvSpPr>
          <p:spPr>
            <a:xfrm>
              <a:off x="6279850" y="3645375"/>
              <a:ext cx="239950" cy="300600"/>
            </a:xfrm>
            <a:custGeom>
              <a:avLst/>
              <a:gdLst/>
              <a:ahLst/>
              <a:cxnLst/>
              <a:rect l="l" t="t" r="r" b="b"/>
              <a:pathLst>
                <a:path w="9598" h="12024" extrusionOk="0">
                  <a:moveTo>
                    <a:pt x="6264" y="1064"/>
                  </a:moveTo>
                  <a:cubicBezTo>
                    <a:pt x="6430" y="1064"/>
                    <a:pt x="6597" y="1067"/>
                    <a:pt x="6764" y="1075"/>
                  </a:cubicBezTo>
                  <a:cubicBezTo>
                    <a:pt x="7502" y="1099"/>
                    <a:pt x="7526" y="1932"/>
                    <a:pt x="7645" y="2480"/>
                  </a:cubicBezTo>
                  <a:cubicBezTo>
                    <a:pt x="7954" y="3718"/>
                    <a:pt x="8193" y="4957"/>
                    <a:pt x="8335" y="6243"/>
                  </a:cubicBezTo>
                  <a:cubicBezTo>
                    <a:pt x="8383" y="6790"/>
                    <a:pt x="8455" y="7386"/>
                    <a:pt x="8502" y="7957"/>
                  </a:cubicBezTo>
                  <a:lnTo>
                    <a:pt x="6478" y="7957"/>
                  </a:lnTo>
                  <a:cubicBezTo>
                    <a:pt x="6192" y="7957"/>
                    <a:pt x="5954" y="8195"/>
                    <a:pt x="5954" y="8481"/>
                  </a:cubicBezTo>
                  <a:cubicBezTo>
                    <a:pt x="5906" y="8815"/>
                    <a:pt x="5906" y="9148"/>
                    <a:pt x="5906" y="9481"/>
                  </a:cubicBezTo>
                  <a:cubicBezTo>
                    <a:pt x="5597" y="9505"/>
                    <a:pt x="5311" y="9529"/>
                    <a:pt x="5001" y="9553"/>
                  </a:cubicBezTo>
                  <a:cubicBezTo>
                    <a:pt x="4847" y="9577"/>
                    <a:pt x="4686" y="9589"/>
                    <a:pt x="4522" y="9589"/>
                  </a:cubicBezTo>
                  <a:cubicBezTo>
                    <a:pt x="4358" y="9589"/>
                    <a:pt x="4192" y="9577"/>
                    <a:pt x="4025" y="9553"/>
                  </a:cubicBezTo>
                  <a:cubicBezTo>
                    <a:pt x="3787" y="9529"/>
                    <a:pt x="3835" y="9053"/>
                    <a:pt x="3739" y="8910"/>
                  </a:cubicBezTo>
                  <a:cubicBezTo>
                    <a:pt x="3406" y="8338"/>
                    <a:pt x="2808" y="8201"/>
                    <a:pt x="2171" y="8201"/>
                  </a:cubicBezTo>
                  <a:cubicBezTo>
                    <a:pt x="1853" y="8201"/>
                    <a:pt x="1525" y="8235"/>
                    <a:pt x="1215" y="8267"/>
                  </a:cubicBezTo>
                  <a:cubicBezTo>
                    <a:pt x="1358" y="7386"/>
                    <a:pt x="1548" y="6505"/>
                    <a:pt x="1739" y="5647"/>
                  </a:cubicBezTo>
                  <a:cubicBezTo>
                    <a:pt x="2025" y="4147"/>
                    <a:pt x="2334" y="2671"/>
                    <a:pt x="2501" y="1123"/>
                  </a:cubicBezTo>
                  <a:cubicBezTo>
                    <a:pt x="3430" y="1123"/>
                    <a:pt x="4335" y="1099"/>
                    <a:pt x="5263" y="1075"/>
                  </a:cubicBezTo>
                  <a:cubicBezTo>
                    <a:pt x="5597" y="1075"/>
                    <a:pt x="5930" y="1064"/>
                    <a:pt x="6264" y="1064"/>
                  </a:cubicBezTo>
                  <a:close/>
                  <a:moveTo>
                    <a:pt x="8574" y="9029"/>
                  </a:moveTo>
                  <a:lnTo>
                    <a:pt x="8574" y="9624"/>
                  </a:lnTo>
                  <a:cubicBezTo>
                    <a:pt x="8550" y="10350"/>
                    <a:pt x="8596" y="11006"/>
                    <a:pt x="7716" y="11006"/>
                  </a:cubicBezTo>
                  <a:cubicBezTo>
                    <a:pt x="7701" y="11006"/>
                    <a:pt x="7685" y="11006"/>
                    <a:pt x="7669" y="11006"/>
                  </a:cubicBezTo>
                  <a:cubicBezTo>
                    <a:pt x="7192" y="11006"/>
                    <a:pt x="6716" y="10982"/>
                    <a:pt x="6216" y="10958"/>
                  </a:cubicBezTo>
                  <a:lnTo>
                    <a:pt x="3573" y="10863"/>
                  </a:lnTo>
                  <a:cubicBezTo>
                    <a:pt x="3454" y="10859"/>
                    <a:pt x="3335" y="10858"/>
                    <a:pt x="3217" y="10858"/>
                  </a:cubicBezTo>
                  <a:cubicBezTo>
                    <a:pt x="2644" y="10858"/>
                    <a:pt x="2069" y="10891"/>
                    <a:pt x="1484" y="10891"/>
                  </a:cubicBezTo>
                  <a:cubicBezTo>
                    <a:pt x="1363" y="10891"/>
                    <a:pt x="1242" y="10890"/>
                    <a:pt x="1120" y="10886"/>
                  </a:cubicBezTo>
                  <a:lnTo>
                    <a:pt x="1143" y="10886"/>
                  </a:lnTo>
                  <a:cubicBezTo>
                    <a:pt x="1072" y="10363"/>
                    <a:pt x="1072" y="9862"/>
                    <a:pt x="1096" y="9339"/>
                  </a:cubicBezTo>
                  <a:cubicBezTo>
                    <a:pt x="1419" y="9292"/>
                    <a:pt x="1752" y="9266"/>
                    <a:pt x="2082" y="9266"/>
                  </a:cubicBezTo>
                  <a:cubicBezTo>
                    <a:pt x="2263" y="9266"/>
                    <a:pt x="2443" y="9274"/>
                    <a:pt x="2620" y="9291"/>
                  </a:cubicBezTo>
                  <a:cubicBezTo>
                    <a:pt x="2858" y="9339"/>
                    <a:pt x="2953" y="10267"/>
                    <a:pt x="3334" y="10434"/>
                  </a:cubicBezTo>
                  <a:cubicBezTo>
                    <a:pt x="3722" y="10599"/>
                    <a:pt x="4138" y="10653"/>
                    <a:pt x="4563" y="10653"/>
                  </a:cubicBezTo>
                  <a:cubicBezTo>
                    <a:pt x="5183" y="10653"/>
                    <a:pt x="5823" y="10538"/>
                    <a:pt x="6430" y="10482"/>
                  </a:cubicBezTo>
                  <a:cubicBezTo>
                    <a:pt x="6716" y="10482"/>
                    <a:pt x="6930" y="10243"/>
                    <a:pt x="6954" y="9958"/>
                  </a:cubicBezTo>
                  <a:cubicBezTo>
                    <a:pt x="6954" y="9648"/>
                    <a:pt x="6954" y="9339"/>
                    <a:pt x="6954" y="9029"/>
                  </a:cubicBezTo>
                  <a:close/>
                  <a:moveTo>
                    <a:pt x="6175" y="1"/>
                  </a:moveTo>
                  <a:cubicBezTo>
                    <a:pt x="5008" y="1"/>
                    <a:pt x="3842" y="85"/>
                    <a:pt x="2675" y="85"/>
                  </a:cubicBezTo>
                  <a:cubicBezTo>
                    <a:pt x="2459" y="85"/>
                    <a:pt x="2242" y="82"/>
                    <a:pt x="2025" y="75"/>
                  </a:cubicBezTo>
                  <a:cubicBezTo>
                    <a:pt x="2011" y="74"/>
                    <a:pt x="1998" y="73"/>
                    <a:pt x="1985" y="73"/>
                  </a:cubicBezTo>
                  <a:cubicBezTo>
                    <a:pt x="1739" y="73"/>
                    <a:pt x="1525" y="279"/>
                    <a:pt x="1525" y="527"/>
                  </a:cubicBezTo>
                  <a:cubicBezTo>
                    <a:pt x="1525" y="575"/>
                    <a:pt x="1525" y="599"/>
                    <a:pt x="1501" y="646"/>
                  </a:cubicBezTo>
                  <a:cubicBezTo>
                    <a:pt x="1263" y="3314"/>
                    <a:pt x="286" y="6028"/>
                    <a:pt x="72" y="8743"/>
                  </a:cubicBezTo>
                  <a:cubicBezTo>
                    <a:pt x="72" y="8791"/>
                    <a:pt x="72" y="8838"/>
                    <a:pt x="72" y="8886"/>
                  </a:cubicBezTo>
                  <a:cubicBezTo>
                    <a:pt x="0" y="9767"/>
                    <a:pt x="48" y="10625"/>
                    <a:pt x="167" y="11482"/>
                  </a:cubicBezTo>
                  <a:cubicBezTo>
                    <a:pt x="239" y="11720"/>
                    <a:pt x="453" y="11863"/>
                    <a:pt x="691" y="11863"/>
                  </a:cubicBezTo>
                  <a:cubicBezTo>
                    <a:pt x="1088" y="11914"/>
                    <a:pt x="1486" y="11928"/>
                    <a:pt x="1884" y="11928"/>
                  </a:cubicBezTo>
                  <a:cubicBezTo>
                    <a:pt x="2434" y="11928"/>
                    <a:pt x="2986" y="11900"/>
                    <a:pt x="3543" y="11900"/>
                  </a:cubicBezTo>
                  <a:cubicBezTo>
                    <a:pt x="3719" y="11900"/>
                    <a:pt x="3895" y="11903"/>
                    <a:pt x="4073" y="11910"/>
                  </a:cubicBezTo>
                  <a:lnTo>
                    <a:pt x="7264" y="12006"/>
                  </a:lnTo>
                  <a:cubicBezTo>
                    <a:pt x="7381" y="12018"/>
                    <a:pt x="7498" y="12024"/>
                    <a:pt x="7614" y="12024"/>
                  </a:cubicBezTo>
                  <a:cubicBezTo>
                    <a:pt x="7948" y="12024"/>
                    <a:pt x="8280" y="11975"/>
                    <a:pt x="8597" y="11887"/>
                  </a:cubicBezTo>
                  <a:cubicBezTo>
                    <a:pt x="9550" y="11553"/>
                    <a:pt x="9574" y="10767"/>
                    <a:pt x="9598" y="9910"/>
                  </a:cubicBezTo>
                  <a:cubicBezTo>
                    <a:pt x="9598" y="6933"/>
                    <a:pt x="9193" y="3980"/>
                    <a:pt x="8383" y="1123"/>
                  </a:cubicBezTo>
                  <a:cubicBezTo>
                    <a:pt x="8145" y="241"/>
                    <a:pt x="7359" y="27"/>
                    <a:pt x="6526" y="3"/>
                  </a:cubicBezTo>
                  <a:cubicBezTo>
                    <a:pt x="6409" y="1"/>
                    <a:pt x="6292" y="1"/>
                    <a:pt x="6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28;p76"/>
            <p:cNvSpPr/>
            <p:nvPr/>
          </p:nvSpPr>
          <p:spPr>
            <a:xfrm>
              <a:off x="6330450" y="3810575"/>
              <a:ext cx="148850" cy="21900"/>
            </a:xfrm>
            <a:custGeom>
              <a:avLst/>
              <a:gdLst/>
              <a:ahLst/>
              <a:cxnLst/>
              <a:rect l="l" t="t" r="r" b="b"/>
              <a:pathLst>
                <a:path w="5954" h="876" extrusionOk="0">
                  <a:moveTo>
                    <a:pt x="3143" y="1"/>
                  </a:moveTo>
                  <a:cubicBezTo>
                    <a:pt x="2257" y="1"/>
                    <a:pt x="1367" y="27"/>
                    <a:pt x="477" y="40"/>
                  </a:cubicBezTo>
                  <a:cubicBezTo>
                    <a:pt x="1" y="63"/>
                    <a:pt x="1" y="778"/>
                    <a:pt x="477" y="825"/>
                  </a:cubicBezTo>
                  <a:cubicBezTo>
                    <a:pt x="1429" y="825"/>
                    <a:pt x="2382" y="794"/>
                    <a:pt x="3330" y="794"/>
                  </a:cubicBezTo>
                  <a:cubicBezTo>
                    <a:pt x="4041" y="794"/>
                    <a:pt x="4750" y="812"/>
                    <a:pt x="5454" y="873"/>
                  </a:cubicBezTo>
                  <a:cubicBezTo>
                    <a:pt x="5469" y="874"/>
                    <a:pt x="5483" y="875"/>
                    <a:pt x="5497" y="875"/>
                  </a:cubicBezTo>
                  <a:cubicBezTo>
                    <a:pt x="5954" y="875"/>
                    <a:pt x="5940" y="133"/>
                    <a:pt x="5454" y="87"/>
                  </a:cubicBezTo>
                  <a:cubicBezTo>
                    <a:pt x="4688" y="21"/>
                    <a:pt x="3917" y="1"/>
                    <a:pt x="3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29;p76"/>
            <p:cNvSpPr/>
            <p:nvPr/>
          </p:nvSpPr>
          <p:spPr>
            <a:xfrm>
              <a:off x="6343550" y="3762725"/>
              <a:ext cx="122075" cy="19675"/>
            </a:xfrm>
            <a:custGeom>
              <a:avLst/>
              <a:gdLst/>
              <a:ahLst/>
              <a:cxnLst/>
              <a:rect l="l" t="t" r="r" b="b"/>
              <a:pathLst>
                <a:path w="4883" h="787" extrusionOk="0">
                  <a:moveTo>
                    <a:pt x="524" y="1"/>
                  </a:moveTo>
                  <a:cubicBezTo>
                    <a:pt x="1" y="1"/>
                    <a:pt x="1" y="787"/>
                    <a:pt x="524" y="787"/>
                  </a:cubicBezTo>
                  <a:lnTo>
                    <a:pt x="4359" y="787"/>
                  </a:lnTo>
                  <a:cubicBezTo>
                    <a:pt x="4883" y="787"/>
                    <a:pt x="4883" y="1"/>
                    <a:pt x="4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0;p76"/>
            <p:cNvSpPr/>
            <p:nvPr/>
          </p:nvSpPr>
          <p:spPr>
            <a:xfrm>
              <a:off x="6350700" y="3715100"/>
              <a:ext cx="107775" cy="19675"/>
            </a:xfrm>
            <a:custGeom>
              <a:avLst/>
              <a:gdLst/>
              <a:ahLst/>
              <a:cxnLst/>
              <a:rect l="l" t="t" r="r" b="b"/>
              <a:pathLst>
                <a:path w="4311" h="787" extrusionOk="0">
                  <a:moveTo>
                    <a:pt x="524" y="1"/>
                  </a:moveTo>
                  <a:cubicBezTo>
                    <a:pt x="0" y="1"/>
                    <a:pt x="0" y="786"/>
                    <a:pt x="524" y="786"/>
                  </a:cubicBezTo>
                  <a:lnTo>
                    <a:pt x="3787" y="786"/>
                  </a:lnTo>
                  <a:cubicBezTo>
                    <a:pt x="4311" y="786"/>
                    <a:pt x="4311" y="1"/>
                    <a:pt x="3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529;p61"/>
          <p:cNvSpPr txBox="1">
            <a:spLocks/>
          </p:cNvSpPr>
          <p:nvPr/>
        </p:nvSpPr>
        <p:spPr>
          <a:xfrm>
            <a:off x="4148868" y="3820531"/>
            <a:ext cx="2333100" cy="75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chemeClr val="bg2"/>
                </a:solidFill>
              </a:rPr>
              <a:t>Pembacaan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Yasin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Tahlil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96"/>
          <a:stretch/>
        </p:blipFill>
        <p:spPr>
          <a:xfrm>
            <a:off x="4960095" y="3389860"/>
            <a:ext cx="586786" cy="459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sp>
        <p:nvSpPr>
          <p:cNvPr id="1232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1240968" y="629984"/>
            <a:ext cx="1908900" cy="8612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Sholat </a:t>
            </a:r>
            <a:r>
              <a:rPr lang="en-US" dirty="0" err="1">
                <a:solidFill>
                  <a:srgbClr val="0070C0"/>
                </a:solidFill>
              </a:rPr>
              <a:t>Duha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Rawatib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650" y="1623670"/>
            <a:ext cx="2198325" cy="1648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261" y="3081796"/>
            <a:ext cx="2069634" cy="1552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5881500" y="828675"/>
            <a:ext cx="1908900" cy="675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Tahsin </a:t>
            </a:r>
            <a:r>
              <a:rPr lang="en-US" dirty="0" err="1">
                <a:solidFill>
                  <a:schemeClr val="accent6"/>
                </a:solidFill>
              </a:rPr>
              <a:t>dan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Tahfizh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24" y="2736210"/>
            <a:ext cx="2397426" cy="179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8" y="1655738"/>
            <a:ext cx="2541904" cy="1906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3693750" y="1586797"/>
            <a:ext cx="1908900" cy="8612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Pembacaan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Asmaul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Husna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Sholawat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387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0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2574735" y="2675961"/>
            <a:ext cx="3994510" cy="1079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PROGRAM UNGGULAN DAN PENDUKUNG</a:t>
            </a:r>
            <a:endParaRPr sz="2800" dirty="0"/>
          </a:p>
        </p:txBody>
      </p:sp>
      <p:sp>
        <p:nvSpPr>
          <p:cNvPr id="347" name="Google Shape;347;p50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46;p50"/>
          <p:cNvSpPr txBox="1">
            <a:spLocks/>
          </p:cNvSpPr>
          <p:nvPr/>
        </p:nvSpPr>
        <p:spPr>
          <a:xfrm>
            <a:off x="2044253" y="3613030"/>
            <a:ext cx="5055475" cy="66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oncert One"/>
              <a:buNone/>
              <a:defRPr sz="4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SMP ISLAM PLUS AS-SA’ADATAIN</a:t>
            </a:r>
          </a:p>
        </p:txBody>
      </p:sp>
      <p:sp>
        <p:nvSpPr>
          <p:cNvPr id="10" name="Google Shape;346;p50"/>
          <p:cNvSpPr txBox="1">
            <a:spLocks/>
          </p:cNvSpPr>
          <p:nvPr/>
        </p:nvSpPr>
        <p:spPr>
          <a:xfrm>
            <a:off x="1370769" y="1925859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2025</a:t>
            </a:r>
          </a:p>
        </p:txBody>
      </p:sp>
      <p:sp>
        <p:nvSpPr>
          <p:cNvPr id="11" name="Google Shape;346;p50"/>
          <p:cNvSpPr txBox="1">
            <a:spLocks/>
          </p:cNvSpPr>
          <p:nvPr/>
        </p:nvSpPr>
        <p:spPr>
          <a:xfrm>
            <a:off x="1365505" y="1439072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83585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>
            <a:spLocks noGrp="1"/>
          </p:cNvSpPr>
          <p:nvPr>
            <p:ph type="title" idx="8"/>
          </p:nvPr>
        </p:nvSpPr>
        <p:spPr>
          <a:xfrm>
            <a:off x="1030013" y="711181"/>
            <a:ext cx="31425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 DAN </a:t>
            </a:r>
            <a:r>
              <a:rPr lang="en" dirty="0" smtClean="0"/>
              <a:t>MISI SERTA TUJUAN </a:t>
            </a:r>
            <a:r>
              <a:rPr lang="en" dirty="0"/>
              <a:t>SEKOLAH</a:t>
            </a:r>
            <a:endParaRPr dirty="0"/>
          </a:p>
        </p:txBody>
      </p:sp>
      <p:sp>
        <p:nvSpPr>
          <p:cNvPr id="327" name="Google Shape;327;p49"/>
          <p:cNvSpPr/>
          <p:nvPr/>
        </p:nvSpPr>
        <p:spPr>
          <a:xfrm>
            <a:off x="7639575" y="711175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9"/>
          <p:cNvSpPr/>
          <p:nvPr/>
        </p:nvSpPr>
        <p:spPr>
          <a:xfrm>
            <a:off x="7125750" y="544900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907470" y="2024041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VISI</a:t>
            </a:r>
            <a:endParaRPr dirty="0"/>
          </a:p>
        </p:txBody>
      </p:sp>
      <p:sp>
        <p:nvSpPr>
          <p:cNvPr id="330" name="Google Shape;330;p49"/>
          <p:cNvSpPr txBox="1">
            <a:spLocks noGrp="1"/>
          </p:cNvSpPr>
          <p:nvPr>
            <p:ph type="subTitle" idx="1"/>
          </p:nvPr>
        </p:nvSpPr>
        <p:spPr>
          <a:xfrm>
            <a:off x="525517" y="2607859"/>
            <a:ext cx="3472992" cy="1580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“Terwujudnya </a:t>
            </a:r>
            <a:r>
              <a:rPr lang="en-US" dirty="0" err="1"/>
              <a:t>Insan</a:t>
            </a:r>
            <a:r>
              <a:rPr lang="en-US" dirty="0"/>
              <a:t> </a:t>
            </a:r>
            <a:r>
              <a:rPr lang="en-US" dirty="0" err="1"/>
              <a:t>Berprestasi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IPTEK, </a:t>
            </a:r>
            <a:r>
              <a:rPr lang="en-US" dirty="0" err="1"/>
              <a:t>Berkarakter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Berbudaya</a:t>
            </a:r>
            <a:r>
              <a:rPr lang="en-US" dirty="0"/>
              <a:t> </a:t>
            </a:r>
            <a:r>
              <a:rPr lang="en-US" dirty="0" err="1"/>
              <a:t>Peduli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”</a:t>
            </a:r>
          </a:p>
        </p:txBody>
      </p:sp>
      <p:sp>
        <p:nvSpPr>
          <p:cNvPr id="331" name="Google Shape;331;p49"/>
          <p:cNvSpPr txBox="1">
            <a:spLocks noGrp="1"/>
          </p:cNvSpPr>
          <p:nvPr>
            <p:ph type="title" idx="2"/>
          </p:nvPr>
        </p:nvSpPr>
        <p:spPr>
          <a:xfrm>
            <a:off x="5222656" y="843174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MISI</a:t>
            </a:r>
            <a:endParaRPr dirty="0"/>
          </a:p>
        </p:txBody>
      </p:sp>
      <p:sp>
        <p:nvSpPr>
          <p:cNvPr id="332" name="Google Shape;332;p49"/>
          <p:cNvSpPr txBox="1">
            <a:spLocks noGrp="1"/>
          </p:cNvSpPr>
          <p:nvPr>
            <p:ph type="subTitle" idx="3"/>
          </p:nvPr>
        </p:nvSpPr>
        <p:spPr>
          <a:xfrm>
            <a:off x="5108028" y="1365874"/>
            <a:ext cx="3657600" cy="2377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 err="1"/>
              <a:t>a.Menciptakan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  yang </a:t>
            </a:r>
            <a:r>
              <a:rPr lang="en-US" dirty="0" err="1"/>
              <a:t>efektif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efisien</a:t>
            </a:r>
            <a:endParaRPr lang="en-US" dirty="0"/>
          </a:p>
          <a:p>
            <a:pPr marL="0" lvl="0" indent="0" algn="l">
              <a:buClr>
                <a:schemeClr val="dk1"/>
              </a:buClr>
              <a:buSzPts val="1100"/>
            </a:pPr>
            <a:endParaRPr lang="en-US" dirty="0"/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 err="1"/>
              <a:t>b.Mengembangkan</a:t>
            </a:r>
            <a:r>
              <a:rPr lang="en-US" dirty="0"/>
              <a:t> </a:t>
            </a:r>
            <a:r>
              <a:rPr lang="en-US" dirty="0" err="1"/>
              <a:t>kepribadian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 yang </a:t>
            </a:r>
            <a:r>
              <a:rPr lang="en-US" dirty="0" err="1"/>
              <a:t>berbudi</a:t>
            </a:r>
            <a:r>
              <a:rPr lang="en-US" dirty="0"/>
              <a:t> </a:t>
            </a:r>
            <a:r>
              <a:rPr lang="en-US" dirty="0" err="1"/>
              <a:t>luhur</a:t>
            </a:r>
            <a:r>
              <a:rPr lang="en-US" dirty="0"/>
              <a:t>, </a:t>
            </a:r>
            <a:r>
              <a:rPr lang="en-US" dirty="0" err="1"/>
              <a:t>Beriman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Bertaqwa</a:t>
            </a:r>
            <a:endParaRPr lang="en-US" dirty="0"/>
          </a:p>
          <a:p>
            <a:pPr marL="0" lvl="0" indent="0" algn="l">
              <a:buClr>
                <a:schemeClr val="dk1"/>
              </a:buClr>
              <a:buSzPts val="1100"/>
            </a:pPr>
            <a:endParaRPr lang="en-US" dirty="0"/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 err="1"/>
              <a:t>c.Menumbuhkembangkan</a:t>
            </a:r>
            <a:r>
              <a:rPr lang="en-US" dirty="0"/>
              <a:t> </a:t>
            </a:r>
            <a:r>
              <a:rPr lang="en-US" dirty="0" err="1"/>
              <a:t>sikap</a:t>
            </a:r>
            <a:r>
              <a:rPr lang="en-US" dirty="0"/>
              <a:t> </a:t>
            </a:r>
            <a:r>
              <a:rPr lang="en-US" dirty="0" err="1"/>
              <a:t>peduli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cinta</a:t>
            </a:r>
            <a:r>
              <a:rPr lang="en-US" dirty="0"/>
              <a:t> </a:t>
            </a:r>
            <a:r>
              <a:rPr lang="en-US" dirty="0" err="1"/>
              <a:t>lingkungan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49"/>
          <p:cNvSpPr txBox="1">
            <a:spLocks noGrp="1"/>
          </p:cNvSpPr>
          <p:nvPr>
            <p:ph type="title" idx="6"/>
          </p:nvPr>
        </p:nvSpPr>
        <p:spPr>
          <a:xfrm>
            <a:off x="6008691" y="3804745"/>
            <a:ext cx="134573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Motto</a:t>
            </a:r>
            <a:endParaRPr dirty="0"/>
          </a:p>
        </p:txBody>
      </p:sp>
      <p:sp>
        <p:nvSpPr>
          <p:cNvPr id="336" name="Google Shape;336;p49"/>
          <p:cNvSpPr txBox="1">
            <a:spLocks noGrp="1"/>
          </p:cNvSpPr>
          <p:nvPr>
            <p:ph type="subTitle" idx="7"/>
          </p:nvPr>
        </p:nvSpPr>
        <p:spPr>
          <a:xfrm>
            <a:off x="5222656" y="4092704"/>
            <a:ext cx="2712654" cy="575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Sekolahku </a:t>
            </a:r>
            <a:r>
              <a:rPr lang="en-US" dirty="0" err="1"/>
              <a:t>Surgaku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8782544" flipH="1">
            <a:off x="3128665" y="1935076"/>
            <a:ext cx="1124399" cy="51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>
            <a:spLocks noGrp="1"/>
          </p:cNvSpPr>
          <p:nvPr>
            <p:ph type="title" idx="8"/>
          </p:nvPr>
        </p:nvSpPr>
        <p:spPr>
          <a:xfrm>
            <a:off x="462455" y="483476"/>
            <a:ext cx="3773214" cy="541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sz="3200" dirty="0" err="1">
                <a:solidFill>
                  <a:srgbClr val="FF0000"/>
                </a:solidFill>
              </a:rPr>
              <a:t>Program</a:t>
            </a:r>
            <a:r>
              <a:rPr lang="es-ES" sz="3200" dirty="0">
                <a:solidFill>
                  <a:srgbClr val="FF0000"/>
                </a:solidFill>
              </a:rPr>
              <a:t> </a:t>
            </a:r>
            <a:r>
              <a:rPr lang="es-ES" sz="3200" dirty="0" err="1">
                <a:solidFill>
                  <a:srgbClr val="FF0000"/>
                </a:solidFill>
              </a:rPr>
              <a:t>Unggulan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3317609" y="1218869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7"/>
          <p:cNvSpPr/>
          <p:nvPr/>
        </p:nvSpPr>
        <p:spPr>
          <a:xfrm>
            <a:off x="3317609" y="1190001"/>
            <a:ext cx="401886" cy="298579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7"/>
          <p:cNvSpPr txBox="1">
            <a:spLocks noGrp="1"/>
          </p:cNvSpPr>
          <p:nvPr>
            <p:ph type="title"/>
          </p:nvPr>
        </p:nvSpPr>
        <p:spPr>
          <a:xfrm>
            <a:off x="641131" y="1123428"/>
            <a:ext cx="1965414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Tahfizh</a:t>
            </a:r>
            <a:r>
              <a:rPr lang="en-US" dirty="0"/>
              <a:t> Qur’an</a:t>
            </a:r>
          </a:p>
        </p:txBody>
      </p:sp>
      <p:sp>
        <p:nvSpPr>
          <p:cNvPr id="440" name="Google Shape;440;p57"/>
          <p:cNvSpPr txBox="1">
            <a:spLocks noGrp="1"/>
          </p:cNvSpPr>
          <p:nvPr>
            <p:ph type="subTitle" idx="1"/>
          </p:nvPr>
        </p:nvSpPr>
        <p:spPr>
          <a:xfrm>
            <a:off x="462456" y="1641361"/>
            <a:ext cx="3773214" cy="3130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>
              <a:buClr>
                <a:schemeClr val="dk1"/>
              </a:buClr>
              <a:buSzPts val="1100"/>
              <a:buAutoNum type="arabicPeriod"/>
            </a:pPr>
            <a:r>
              <a:rPr lang="en-US" sz="1600" dirty="0"/>
              <a:t>Masuk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jadwal</a:t>
            </a:r>
            <a:r>
              <a:rPr lang="en-US" sz="1600" dirty="0"/>
              <a:t>    </a:t>
            </a:r>
            <a:r>
              <a:rPr lang="en-US" sz="1600" dirty="0" err="1"/>
              <a:t>pelajaran</a:t>
            </a:r>
            <a:endParaRPr lang="en-US" sz="1600" dirty="0"/>
          </a:p>
          <a:p>
            <a:pPr marL="342900" lvl="0" algn="l">
              <a:buClr>
                <a:schemeClr val="dk1"/>
              </a:buClr>
              <a:buSzPts val="1100"/>
              <a:buAutoNum type="arabicPeriod"/>
            </a:pPr>
            <a:endParaRPr lang="en-US" sz="1600" dirty="0"/>
          </a:p>
          <a:p>
            <a:pPr marL="342900" lvl="0" algn="l">
              <a:buClr>
                <a:schemeClr val="dk1"/>
              </a:buClr>
              <a:buSzPts val="1100"/>
              <a:buAutoNum type="arabicPeriod"/>
            </a:pPr>
            <a:r>
              <a:rPr lang="en-US" sz="1600" dirty="0" err="1"/>
              <a:t>Pengampu</a:t>
            </a:r>
            <a:r>
              <a:rPr lang="en-US" sz="1600" dirty="0"/>
              <a:t> di </a:t>
            </a:r>
            <a:r>
              <a:rPr lang="en-US" sz="1600" dirty="0" err="1"/>
              <a:t>masing-masing</a:t>
            </a:r>
            <a:r>
              <a:rPr lang="en-US" sz="1600" dirty="0"/>
              <a:t> </a:t>
            </a:r>
            <a:r>
              <a:rPr lang="en-US" sz="1600" dirty="0" err="1"/>
              <a:t>Tingkatan</a:t>
            </a:r>
            <a:r>
              <a:rPr lang="en-US" sz="1600" dirty="0"/>
              <a:t> kelas</a:t>
            </a:r>
          </a:p>
          <a:p>
            <a:pPr marL="342900" lvl="0" algn="l">
              <a:buClr>
                <a:schemeClr val="dk1"/>
              </a:buClr>
              <a:buSzPts val="1100"/>
              <a:buAutoNum type="arabicPeriod"/>
            </a:pPr>
            <a:endParaRPr lang="en-US" sz="1600" dirty="0"/>
          </a:p>
          <a:p>
            <a:pPr marL="342900" lvl="0" algn="l">
              <a:buClr>
                <a:schemeClr val="dk1"/>
              </a:buClr>
              <a:buSzPts val="1100"/>
              <a:buAutoNum type="arabicPeriod"/>
            </a:pPr>
            <a:r>
              <a:rPr lang="en-US" sz="1600" dirty="0" err="1"/>
              <a:t>Munaqasah</a:t>
            </a:r>
            <a:r>
              <a:rPr lang="en-US" sz="1600" dirty="0"/>
              <a:t> dan </a:t>
            </a:r>
            <a:r>
              <a:rPr lang="en-US" sz="1600" dirty="0" err="1"/>
              <a:t>Wisuda</a:t>
            </a:r>
            <a:r>
              <a:rPr lang="en-US" sz="1600" dirty="0"/>
              <a:t> </a:t>
            </a:r>
            <a:r>
              <a:rPr lang="en-US" sz="1600" dirty="0" err="1"/>
              <a:t>Tahfizh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tahun</a:t>
            </a:r>
            <a:r>
              <a:rPr lang="en-US" sz="1600" dirty="0"/>
              <a:t> </a:t>
            </a:r>
          </a:p>
          <a:p>
            <a:pPr marL="0" lvl="0" indent="0" algn="ctr">
              <a:buClr>
                <a:schemeClr val="dk1"/>
              </a:buClr>
              <a:buSzPts val="1100"/>
            </a:pPr>
            <a:endParaRPr lang="en-US" sz="1600" dirty="0"/>
          </a:p>
          <a:p>
            <a:pPr marL="0" lvl="0" indent="0" algn="ctr">
              <a:buClr>
                <a:schemeClr val="dk1"/>
              </a:buClr>
              <a:buSzPts val="1100"/>
            </a:pPr>
            <a:r>
              <a:rPr lang="en-US" sz="1600" dirty="0"/>
              <a:t> **Kelas 7 &amp; 8 </a:t>
            </a:r>
            <a:r>
              <a:rPr lang="en-US" sz="1600" dirty="0" err="1"/>
              <a:t>boleh</a:t>
            </a:r>
            <a:r>
              <a:rPr lang="en-US" sz="1600" dirty="0"/>
              <a:t> </a:t>
            </a:r>
            <a:r>
              <a:rPr lang="en-US" sz="1600" dirty="0" err="1"/>
              <a:t>Wisuda</a:t>
            </a:r>
            <a:r>
              <a:rPr lang="en-US" sz="1600" dirty="0"/>
              <a:t> </a:t>
            </a:r>
            <a:r>
              <a:rPr lang="en-US" sz="1600" dirty="0" err="1"/>
              <a:t>Tahfizh</a:t>
            </a:r>
            <a:r>
              <a:rPr lang="en-US" sz="1600" dirty="0"/>
              <a:t> </a:t>
            </a:r>
            <a:r>
              <a:rPr lang="en-US" sz="1600" dirty="0" err="1"/>
              <a:t>apabila</a:t>
            </a:r>
            <a:r>
              <a:rPr lang="en-US" sz="1600" dirty="0"/>
              <a:t>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selesai</a:t>
            </a:r>
            <a:r>
              <a:rPr lang="en-US" sz="1600" dirty="0"/>
              <a:t> minimal </a:t>
            </a:r>
            <a:r>
              <a:rPr lang="en-US" sz="1600" dirty="0" err="1"/>
              <a:t>Juz</a:t>
            </a:r>
            <a:r>
              <a:rPr lang="en-US" sz="1600" dirty="0"/>
              <a:t> 30</a:t>
            </a:r>
          </a:p>
        </p:txBody>
      </p:sp>
      <p:sp>
        <p:nvSpPr>
          <p:cNvPr id="441" name="Google Shape;441;p57"/>
          <p:cNvSpPr txBox="1">
            <a:spLocks noGrp="1"/>
          </p:cNvSpPr>
          <p:nvPr>
            <p:ph type="title" idx="2"/>
          </p:nvPr>
        </p:nvSpPr>
        <p:spPr>
          <a:xfrm>
            <a:off x="5610958" y="606801"/>
            <a:ext cx="2210994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Target </a:t>
            </a:r>
            <a:r>
              <a:rPr lang="en-US" dirty="0" err="1"/>
              <a:t>Tahfidz</a:t>
            </a:r>
            <a:r>
              <a:rPr lang="en-US" dirty="0"/>
              <a:t> </a:t>
            </a:r>
          </a:p>
        </p:txBody>
      </p:sp>
      <p:sp>
        <p:nvSpPr>
          <p:cNvPr id="442" name="Google Shape;442;p57"/>
          <p:cNvSpPr txBox="1">
            <a:spLocks noGrp="1"/>
          </p:cNvSpPr>
          <p:nvPr>
            <p:ph type="subTitle" idx="3"/>
          </p:nvPr>
        </p:nvSpPr>
        <p:spPr>
          <a:xfrm>
            <a:off x="5248838" y="2620271"/>
            <a:ext cx="3228832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err="1"/>
              <a:t>Kelas</a:t>
            </a:r>
            <a:r>
              <a:rPr lang="es-ES" dirty="0"/>
              <a:t> 9 :</a:t>
            </a:r>
          </a:p>
          <a:p>
            <a:pPr marL="0" lvl="0" indent="0"/>
            <a:r>
              <a:rPr lang="es-ES" dirty="0"/>
              <a:t>Al-</a:t>
            </a:r>
            <a:r>
              <a:rPr lang="es-ES" dirty="0" err="1"/>
              <a:t>Infithar</a:t>
            </a:r>
            <a:r>
              <a:rPr lang="es-ES" dirty="0"/>
              <a:t> </a:t>
            </a:r>
            <a:r>
              <a:rPr lang="es-ES" dirty="0" err="1"/>
              <a:t>s.d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-Naba</a:t>
            </a:r>
          </a:p>
          <a:p>
            <a:pPr marL="0" lvl="0" indent="0"/>
            <a:endParaRPr lang="es-ES" dirty="0"/>
          </a:p>
        </p:txBody>
      </p:sp>
      <p:sp>
        <p:nvSpPr>
          <p:cNvPr id="444" name="Google Shape;444;p57"/>
          <p:cNvSpPr txBox="1">
            <a:spLocks noGrp="1"/>
          </p:cNvSpPr>
          <p:nvPr>
            <p:ph type="subTitle" idx="5"/>
          </p:nvPr>
        </p:nvSpPr>
        <p:spPr>
          <a:xfrm>
            <a:off x="5248838" y="1258840"/>
            <a:ext cx="3422733" cy="479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b="1" dirty="0"/>
              <a:t>Kelas 7 : </a:t>
            </a:r>
          </a:p>
          <a:p>
            <a:pPr marL="0" lvl="0" indent="0" algn="l"/>
            <a:r>
              <a:rPr lang="en-US" b="1" dirty="0"/>
              <a:t>An-</a:t>
            </a:r>
            <a:r>
              <a:rPr lang="en-US" b="1" dirty="0" err="1"/>
              <a:t>Nas</a:t>
            </a:r>
            <a:r>
              <a:rPr lang="en-US" b="1" dirty="0"/>
              <a:t> </a:t>
            </a:r>
            <a:r>
              <a:rPr lang="en-US" b="1" dirty="0" err="1"/>
              <a:t>s.d</a:t>
            </a:r>
            <a:r>
              <a:rPr lang="en-US" b="1" dirty="0"/>
              <a:t> </a:t>
            </a:r>
            <a:r>
              <a:rPr lang="en-US" b="1" dirty="0" err="1"/>
              <a:t>Asy-Syams</a:t>
            </a:r>
            <a:endParaRPr b="1" dirty="0"/>
          </a:p>
        </p:txBody>
      </p:sp>
      <p:sp>
        <p:nvSpPr>
          <p:cNvPr id="445" name="Google Shape;445;p57"/>
          <p:cNvSpPr txBox="1">
            <a:spLocks noGrp="1"/>
          </p:cNvSpPr>
          <p:nvPr>
            <p:ph type="title" idx="6"/>
          </p:nvPr>
        </p:nvSpPr>
        <p:spPr>
          <a:xfrm>
            <a:off x="4593021" y="3331522"/>
            <a:ext cx="4225158" cy="12234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b="0" dirty="0" err="1">
                <a:solidFill>
                  <a:srgbClr val="C00000"/>
                </a:solidFill>
              </a:rPr>
              <a:t>Bagi</a:t>
            </a:r>
            <a:r>
              <a:rPr lang="en-US" sz="1800" b="0" dirty="0">
                <a:solidFill>
                  <a:srgbClr val="C00000"/>
                </a:solidFill>
              </a:rPr>
              <a:t> </a:t>
            </a:r>
            <a:r>
              <a:rPr lang="en-US" sz="1800" b="0" dirty="0" err="1">
                <a:solidFill>
                  <a:srgbClr val="C00000"/>
                </a:solidFill>
              </a:rPr>
              <a:t>siswa</a:t>
            </a:r>
            <a:r>
              <a:rPr lang="en-US" sz="1800" b="0" dirty="0">
                <a:solidFill>
                  <a:srgbClr val="C00000"/>
                </a:solidFill>
              </a:rPr>
              <a:t> yang </a:t>
            </a:r>
            <a:r>
              <a:rPr lang="en-US" sz="1800" b="0" dirty="0" err="1">
                <a:solidFill>
                  <a:srgbClr val="C00000"/>
                </a:solidFill>
              </a:rPr>
              <a:t>sudah</a:t>
            </a:r>
            <a:r>
              <a:rPr lang="en-US" sz="1800" b="0" dirty="0">
                <a:solidFill>
                  <a:srgbClr val="C00000"/>
                </a:solidFill>
              </a:rPr>
              <a:t> </a:t>
            </a:r>
            <a:r>
              <a:rPr lang="en-US" sz="1800" b="0" dirty="0" err="1">
                <a:solidFill>
                  <a:srgbClr val="C00000"/>
                </a:solidFill>
              </a:rPr>
              <a:t>wisuda</a:t>
            </a:r>
            <a:r>
              <a:rPr lang="en-US" sz="1800" b="0" dirty="0">
                <a:solidFill>
                  <a:srgbClr val="C00000"/>
                </a:solidFill>
              </a:rPr>
              <a:t> </a:t>
            </a:r>
            <a:r>
              <a:rPr lang="en-US" sz="1800" b="0" dirty="0" err="1">
                <a:solidFill>
                  <a:srgbClr val="C00000"/>
                </a:solidFill>
              </a:rPr>
              <a:t>tahfizh</a:t>
            </a:r>
            <a:r>
              <a:rPr lang="en-US" sz="1800" b="0" dirty="0">
                <a:solidFill>
                  <a:srgbClr val="C00000"/>
                </a:solidFill>
              </a:rPr>
              <a:t> di SD </a:t>
            </a:r>
            <a:r>
              <a:rPr lang="en-US" sz="1800" b="0" dirty="0" err="1">
                <a:solidFill>
                  <a:srgbClr val="C00000"/>
                </a:solidFill>
              </a:rPr>
              <a:t>melanjutkan</a:t>
            </a:r>
            <a:r>
              <a:rPr lang="en-US" sz="1800" b="0" dirty="0">
                <a:solidFill>
                  <a:srgbClr val="C00000"/>
                </a:solidFill>
              </a:rPr>
              <a:t> :</a:t>
            </a:r>
            <a:br>
              <a:rPr lang="en-US" sz="1800" b="0" dirty="0">
                <a:solidFill>
                  <a:srgbClr val="C00000"/>
                </a:solidFill>
              </a:rPr>
            </a:br>
            <a:r>
              <a:rPr lang="en-US" sz="1800" b="0" dirty="0" err="1">
                <a:solidFill>
                  <a:srgbClr val="C00000"/>
                </a:solidFill>
              </a:rPr>
              <a:t>kelas</a:t>
            </a:r>
            <a:r>
              <a:rPr lang="en-US" sz="1800" b="0" dirty="0">
                <a:solidFill>
                  <a:srgbClr val="C00000"/>
                </a:solidFill>
              </a:rPr>
              <a:t> 7 : Al-Mulk – Al-</a:t>
            </a:r>
            <a:r>
              <a:rPr lang="en-US" sz="1800" b="0" dirty="0" err="1">
                <a:solidFill>
                  <a:srgbClr val="C00000"/>
                </a:solidFill>
              </a:rPr>
              <a:t>Haqqah</a:t>
            </a:r>
            <a:r>
              <a:rPr lang="en-US" sz="1800" b="0" dirty="0">
                <a:solidFill>
                  <a:srgbClr val="C00000"/>
                </a:solidFill>
              </a:rPr>
              <a:t/>
            </a:r>
            <a:br>
              <a:rPr lang="en-US" sz="1800" b="0" dirty="0">
                <a:solidFill>
                  <a:srgbClr val="C00000"/>
                </a:solidFill>
              </a:rPr>
            </a:br>
            <a:r>
              <a:rPr lang="en-US" sz="1800" b="0" dirty="0">
                <a:solidFill>
                  <a:srgbClr val="C00000"/>
                </a:solidFill>
              </a:rPr>
              <a:t>Kelas 8 : Al-</a:t>
            </a:r>
            <a:r>
              <a:rPr lang="en-US" sz="1800" b="0" dirty="0" err="1">
                <a:solidFill>
                  <a:srgbClr val="C00000"/>
                </a:solidFill>
              </a:rPr>
              <a:t>Ma’arij</a:t>
            </a:r>
            <a:r>
              <a:rPr lang="en-US" sz="1800" b="0" dirty="0">
                <a:solidFill>
                  <a:srgbClr val="C00000"/>
                </a:solidFill>
              </a:rPr>
              <a:t> – Al-Muzammil</a:t>
            </a:r>
          </a:p>
        </p:txBody>
      </p:sp>
      <p:sp>
        <p:nvSpPr>
          <p:cNvPr id="447" name="Google Shape;447;p57"/>
          <p:cNvSpPr/>
          <p:nvPr/>
        </p:nvSpPr>
        <p:spPr>
          <a:xfrm>
            <a:off x="7959937" y="701601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57"/>
          <p:cNvSpPr/>
          <p:nvPr/>
        </p:nvSpPr>
        <p:spPr>
          <a:xfrm>
            <a:off x="7959937" y="658768"/>
            <a:ext cx="401886" cy="298579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44;p57"/>
          <p:cNvSpPr txBox="1">
            <a:spLocks/>
          </p:cNvSpPr>
          <p:nvPr/>
        </p:nvSpPr>
        <p:spPr>
          <a:xfrm>
            <a:off x="5248838" y="1949734"/>
            <a:ext cx="3279226" cy="47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l"/>
            <a:r>
              <a:rPr lang="es-ES" dirty="0" err="1"/>
              <a:t>Kelas</a:t>
            </a:r>
            <a:r>
              <a:rPr lang="es-ES" dirty="0"/>
              <a:t> 8 : </a:t>
            </a:r>
          </a:p>
          <a:p>
            <a:pPr marL="0" indent="0" algn="l"/>
            <a:r>
              <a:rPr lang="es-ES" dirty="0"/>
              <a:t>Al-Balad </a:t>
            </a:r>
            <a:r>
              <a:rPr lang="es-ES" dirty="0" err="1"/>
              <a:t>s.d</a:t>
            </a:r>
            <a:r>
              <a:rPr lang="es-ES" dirty="0"/>
              <a:t> Al-</a:t>
            </a:r>
            <a:r>
              <a:rPr lang="es-ES" dirty="0" err="1"/>
              <a:t>Muthafiffiin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>
            <a:spLocks noGrp="1"/>
          </p:cNvSpPr>
          <p:nvPr>
            <p:ph type="title" idx="6"/>
          </p:nvPr>
        </p:nvSpPr>
        <p:spPr>
          <a:xfrm>
            <a:off x="433609" y="559607"/>
            <a:ext cx="3931553" cy="55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200" dirty="0">
                <a:solidFill>
                  <a:srgbClr val="00B050"/>
                </a:solidFill>
              </a:rPr>
              <a:t>Program </a:t>
            </a:r>
            <a:r>
              <a:rPr lang="en-US" sz="3200" dirty="0" err="1">
                <a:solidFill>
                  <a:srgbClr val="00B050"/>
                </a:solidFill>
              </a:rPr>
              <a:t>Pendukung</a:t>
            </a:r>
            <a:endParaRPr sz="3200" dirty="0">
              <a:solidFill>
                <a:srgbClr val="00B050"/>
              </a:solidFill>
            </a:endParaRPr>
          </a:p>
        </p:txBody>
      </p:sp>
      <p:grpSp>
        <p:nvGrpSpPr>
          <p:cNvPr id="495" name="Google Shape;495;p60"/>
          <p:cNvGrpSpPr/>
          <p:nvPr/>
        </p:nvGrpSpPr>
        <p:grpSpPr>
          <a:xfrm>
            <a:off x="-2140289" y="3057157"/>
            <a:ext cx="2140289" cy="2169401"/>
            <a:chOff x="-331425" y="1579700"/>
            <a:chExt cx="1880250" cy="1905825"/>
          </a:xfrm>
        </p:grpSpPr>
        <p:sp>
          <p:nvSpPr>
            <p:cNvPr id="496" name="Google Shape;496;p60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0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60"/>
          <p:cNvSpPr txBox="1">
            <a:spLocks noGrp="1"/>
          </p:cNvSpPr>
          <p:nvPr>
            <p:ph type="title"/>
          </p:nvPr>
        </p:nvSpPr>
        <p:spPr>
          <a:xfrm>
            <a:off x="1311275" y="1341386"/>
            <a:ext cx="2678933" cy="7716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Muhadharah </a:t>
            </a:r>
            <a:r>
              <a:rPr lang="en-US" dirty="0" err="1"/>
              <a:t>Pidato</a:t>
            </a:r>
            <a:r>
              <a:rPr lang="en-US" dirty="0"/>
              <a:t> 3 </a:t>
            </a:r>
            <a:r>
              <a:rPr lang="en-US" dirty="0" err="1"/>
              <a:t>bahasa</a:t>
            </a:r>
            <a:endParaRPr lang="en-US" dirty="0"/>
          </a:p>
        </p:txBody>
      </p:sp>
      <p:sp>
        <p:nvSpPr>
          <p:cNvPr id="504" name="Google Shape;504;p60"/>
          <p:cNvSpPr txBox="1">
            <a:spLocks noGrp="1"/>
          </p:cNvSpPr>
          <p:nvPr>
            <p:ph type="title" idx="4"/>
          </p:nvPr>
        </p:nvSpPr>
        <p:spPr>
          <a:xfrm>
            <a:off x="5500781" y="3755005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Jumat</a:t>
            </a:r>
            <a:r>
              <a:rPr lang="en-US" dirty="0"/>
              <a:t> </a:t>
            </a:r>
            <a:r>
              <a:rPr lang="en-US" dirty="0" err="1"/>
              <a:t>Berbagi</a:t>
            </a:r>
            <a:endParaRPr lang="en-US" dirty="0"/>
          </a:p>
        </p:txBody>
      </p:sp>
      <p:grpSp>
        <p:nvGrpSpPr>
          <p:cNvPr id="506" name="Google Shape;506;p60"/>
          <p:cNvGrpSpPr/>
          <p:nvPr/>
        </p:nvGrpSpPr>
        <p:grpSpPr>
          <a:xfrm>
            <a:off x="4692955" y="671541"/>
            <a:ext cx="611754" cy="643200"/>
            <a:chOff x="1183375" y="2536600"/>
            <a:chExt cx="1060600" cy="1114925"/>
          </a:xfrm>
        </p:grpSpPr>
        <p:sp>
          <p:nvSpPr>
            <p:cNvPr id="507" name="Google Shape;507;p60"/>
            <p:cNvSpPr/>
            <p:nvPr/>
          </p:nvSpPr>
          <p:spPr>
            <a:xfrm>
              <a:off x="1393275" y="2759625"/>
              <a:ext cx="850700" cy="891900"/>
            </a:xfrm>
            <a:custGeom>
              <a:avLst/>
              <a:gdLst/>
              <a:ahLst/>
              <a:cxnLst/>
              <a:rect l="l" t="t" r="r" b="b"/>
              <a:pathLst>
                <a:path w="34028" h="35676" extrusionOk="0">
                  <a:moveTo>
                    <a:pt x="7050" y="3261"/>
                  </a:moveTo>
                  <a:cubicBezTo>
                    <a:pt x="5550" y="4510"/>
                    <a:pt x="4275" y="6086"/>
                    <a:pt x="3456" y="7646"/>
                  </a:cubicBezTo>
                  <a:cubicBezTo>
                    <a:pt x="1581" y="11215"/>
                    <a:pt x="2769" y="16037"/>
                    <a:pt x="5426" y="19346"/>
                  </a:cubicBezTo>
                  <a:cubicBezTo>
                    <a:pt x="5373" y="19294"/>
                    <a:pt x="5318" y="19243"/>
                    <a:pt x="5266" y="19190"/>
                  </a:cubicBezTo>
                  <a:cubicBezTo>
                    <a:pt x="3529" y="17393"/>
                    <a:pt x="2597" y="14904"/>
                    <a:pt x="2490" y="12427"/>
                  </a:cubicBezTo>
                  <a:cubicBezTo>
                    <a:pt x="2328" y="8626"/>
                    <a:pt x="4066" y="5198"/>
                    <a:pt x="7050" y="3261"/>
                  </a:cubicBezTo>
                  <a:close/>
                  <a:moveTo>
                    <a:pt x="12872" y="1594"/>
                  </a:moveTo>
                  <a:cubicBezTo>
                    <a:pt x="17362" y="1594"/>
                    <a:pt x="21289" y="4320"/>
                    <a:pt x="23215" y="8558"/>
                  </a:cubicBezTo>
                  <a:cubicBezTo>
                    <a:pt x="24531" y="11450"/>
                    <a:pt x="24911" y="14570"/>
                    <a:pt x="25312" y="17686"/>
                  </a:cubicBezTo>
                  <a:cubicBezTo>
                    <a:pt x="25632" y="20187"/>
                    <a:pt x="26126" y="22619"/>
                    <a:pt x="27636" y="24638"/>
                  </a:cubicBezTo>
                  <a:cubicBezTo>
                    <a:pt x="27210" y="25057"/>
                    <a:pt x="26813" y="25609"/>
                    <a:pt x="26440" y="26086"/>
                  </a:cubicBezTo>
                  <a:cubicBezTo>
                    <a:pt x="24902" y="23863"/>
                    <a:pt x="23078" y="21809"/>
                    <a:pt x="21412" y="19679"/>
                  </a:cubicBezTo>
                  <a:cubicBezTo>
                    <a:pt x="19699" y="17487"/>
                    <a:pt x="18109" y="14675"/>
                    <a:pt x="15926" y="12927"/>
                  </a:cubicBezTo>
                  <a:cubicBezTo>
                    <a:pt x="15858" y="12873"/>
                    <a:pt x="15784" y="12849"/>
                    <a:pt x="15714" y="12849"/>
                  </a:cubicBezTo>
                  <a:cubicBezTo>
                    <a:pt x="15506" y="12849"/>
                    <a:pt x="15331" y="13055"/>
                    <a:pt x="15448" y="13295"/>
                  </a:cubicBezTo>
                  <a:cubicBezTo>
                    <a:pt x="16616" y="15684"/>
                    <a:pt x="18827" y="17675"/>
                    <a:pt x="20505" y="19712"/>
                  </a:cubicBezTo>
                  <a:cubicBezTo>
                    <a:pt x="22338" y="21940"/>
                    <a:pt x="24054" y="24326"/>
                    <a:pt x="26013" y="26442"/>
                  </a:cubicBezTo>
                  <a:cubicBezTo>
                    <a:pt x="26037" y="26468"/>
                    <a:pt x="26065" y="26488"/>
                    <a:pt x="26097" y="26503"/>
                  </a:cubicBezTo>
                  <a:lnTo>
                    <a:pt x="26096" y="26504"/>
                  </a:lnTo>
                  <a:cubicBezTo>
                    <a:pt x="25736" y="26915"/>
                    <a:pt x="25293" y="27348"/>
                    <a:pt x="24854" y="27802"/>
                  </a:cubicBezTo>
                  <a:cubicBezTo>
                    <a:pt x="24840" y="27734"/>
                    <a:pt x="24803" y="27675"/>
                    <a:pt x="24747" y="27632"/>
                  </a:cubicBezTo>
                  <a:cubicBezTo>
                    <a:pt x="23632" y="26743"/>
                    <a:pt x="22473" y="25958"/>
                    <a:pt x="21485" y="24915"/>
                  </a:cubicBezTo>
                  <a:cubicBezTo>
                    <a:pt x="20557" y="23934"/>
                    <a:pt x="19757" y="22841"/>
                    <a:pt x="18913" y="21790"/>
                  </a:cubicBezTo>
                  <a:cubicBezTo>
                    <a:pt x="17213" y="19678"/>
                    <a:pt x="15464" y="17264"/>
                    <a:pt x="13199" y="15723"/>
                  </a:cubicBezTo>
                  <a:cubicBezTo>
                    <a:pt x="13148" y="15688"/>
                    <a:pt x="13091" y="15673"/>
                    <a:pt x="13036" y="15673"/>
                  </a:cubicBezTo>
                  <a:cubicBezTo>
                    <a:pt x="12787" y="15673"/>
                    <a:pt x="12543" y="15976"/>
                    <a:pt x="12717" y="16206"/>
                  </a:cubicBezTo>
                  <a:cubicBezTo>
                    <a:pt x="14441" y="18486"/>
                    <a:pt x="16715" y="20352"/>
                    <a:pt x="18522" y="22581"/>
                  </a:cubicBezTo>
                  <a:cubicBezTo>
                    <a:pt x="20195" y="24645"/>
                    <a:pt x="21902" y="26941"/>
                    <a:pt x="24320" y="28186"/>
                  </a:cubicBezTo>
                  <a:cubicBezTo>
                    <a:pt x="24364" y="28208"/>
                    <a:pt x="24412" y="28221"/>
                    <a:pt x="24461" y="28221"/>
                  </a:cubicBezTo>
                  <a:cubicBezTo>
                    <a:pt x="24065" y="28658"/>
                    <a:pt x="23695" y="29112"/>
                    <a:pt x="23428" y="29587"/>
                  </a:cubicBezTo>
                  <a:cubicBezTo>
                    <a:pt x="21392" y="26023"/>
                    <a:pt x="16324" y="24531"/>
                    <a:pt x="12758" y="23278"/>
                  </a:cubicBezTo>
                  <a:cubicBezTo>
                    <a:pt x="11285" y="22760"/>
                    <a:pt x="9776" y="22205"/>
                    <a:pt x="8379" y="21462"/>
                  </a:cubicBezTo>
                  <a:cubicBezTo>
                    <a:pt x="4075" y="18540"/>
                    <a:pt x="1276" y="12017"/>
                    <a:pt x="4103" y="7401"/>
                  </a:cubicBezTo>
                  <a:cubicBezTo>
                    <a:pt x="5380" y="5314"/>
                    <a:pt x="7446" y="3169"/>
                    <a:pt x="9759" y="2031"/>
                  </a:cubicBezTo>
                  <a:cubicBezTo>
                    <a:pt x="10018" y="1957"/>
                    <a:pt x="10281" y="1890"/>
                    <a:pt x="10551" y="1834"/>
                  </a:cubicBezTo>
                  <a:cubicBezTo>
                    <a:pt x="11336" y="1672"/>
                    <a:pt x="12112" y="1594"/>
                    <a:pt x="12872" y="1594"/>
                  </a:cubicBezTo>
                  <a:close/>
                  <a:moveTo>
                    <a:pt x="29133" y="26040"/>
                  </a:moveTo>
                  <a:cubicBezTo>
                    <a:pt x="29564" y="26323"/>
                    <a:pt x="29961" y="26654"/>
                    <a:pt x="30318" y="27026"/>
                  </a:cubicBezTo>
                  <a:cubicBezTo>
                    <a:pt x="29283" y="27507"/>
                    <a:pt x="28326" y="28252"/>
                    <a:pt x="27387" y="28869"/>
                  </a:cubicBezTo>
                  <a:cubicBezTo>
                    <a:pt x="26859" y="29217"/>
                    <a:pt x="26292" y="29555"/>
                    <a:pt x="25748" y="29924"/>
                  </a:cubicBezTo>
                  <a:cubicBezTo>
                    <a:pt x="26169" y="29433"/>
                    <a:pt x="26578" y="28931"/>
                    <a:pt x="26993" y="28463"/>
                  </a:cubicBezTo>
                  <a:cubicBezTo>
                    <a:pt x="27709" y="27658"/>
                    <a:pt x="28423" y="26849"/>
                    <a:pt x="29133" y="26040"/>
                  </a:cubicBezTo>
                  <a:close/>
                  <a:moveTo>
                    <a:pt x="28241" y="25335"/>
                  </a:moveTo>
                  <a:cubicBezTo>
                    <a:pt x="28315" y="25383"/>
                    <a:pt x="28401" y="25413"/>
                    <a:pt x="28490" y="25419"/>
                  </a:cubicBezTo>
                  <a:cubicBezTo>
                    <a:pt x="28464" y="25502"/>
                    <a:pt x="28470" y="25592"/>
                    <a:pt x="28527" y="25664"/>
                  </a:cubicBezTo>
                  <a:cubicBezTo>
                    <a:pt x="27790" y="26500"/>
                    <a:pt x="27057" y="27339"/>
                    <a:pt x="26325" y="28180"/>
                  </a:cubicBezTo>
                  <a:cubicBezTo>
                    <a:pt x="25623" y="28987"/>
                    <a:pt x="24828" y="29774"/>
                    <a:pt x="24179" y="30643"/>
                  </a:cubicBezTo>
                  <a:cubicBezTo>
                    <a:pt x="24054" y="30542"/>
                    <a:pt x="23927" y="30447"/>
                    <a:pt x="23798" y="30352"/>
                  </a:cubicBezTo>
                  <a:lnTo>
                    <a:pt x="23797" y="30352"/>
                  </a:lnTo>
                  <a:cubicBezTo>
                    <a:pt x="23778" y="30306"/>
                    <a:pt x="23761" y="30258"/>
                    <a:pt x="23740" y="30212"/>
                  </a:cubicBezTo>
                  <a:cubicBezTo>
                    <a:pt x="24654" y="29614"/>
                    <a:pt x="25367" y="28535"/>
                    <a:pt x="26069" y="27753"/>
                  </a:cubicBezTo>
                  <a:lnTo>
                    <a:pt x="27428" y="26241"/>
                  </a:lnTo>
                  <a:cubicBezTo>
                    <a:pt x="27630" y="26017"/>
                    <a:pt x="27830" y="25793"/>
                    <a:pt x="28032" y="25569"/>
                  </a:cubicBezTo>
                  <a:cubicBezTo>
                    <a:pt x="28101" y="25491"/>
                    <a:pt x="28172" y="25413"/>
                    <a:pt x="28241" y="25335"/>
                  </a:cubicBezTo>
                  <a:close/>
                  <a:moveTo>
                    <a:pt x="30826" y="27651"/>
                  </a:moveTo>
                  <a:cubicBezTo>
                    <a:pt x="30961" y="27858"/>
                    <a:pt x="31094" y="28068"/>
                    <a:pt x="31226" y="28280"/>
                  </a:cubicBezTo>
                  <a:cubicBezTo>
                    <a:pt x="30178" y="28962"/>
                    <a:pt x="29152" y="29677"/>
                    <a:pt x="28117" y="30379"/>
                  </a:cubicBezTo>
                  <a:cubicBezTo>
                    <a:pt x="27342" y="30905"/>
                    <a:pt x="26523" y="31406"/>
                    <a:pt x="25798" y="32010"/>
                  </a:cubicBezTo>
                  <a:cubicBezTo>
                    <a:pt x="25513" y="31764"/>
                    <a:pt x="25227" y="31514"/>
                    <a:pt x="24937" y="31265"/>
                  </a:cubicBezTo>
                  <a:cubicBezTo>
                    <a:pt x="25953" y="30849"/>
                    <a:pt x="26898" y="30175"/>
                    <a:pt x="27818" y="29608"/>
                  </a:cubicBezTo>
                  <a:cubicBezTo>
                    <a:pt x="28809" y="28997"/>
                    <a:pt x="29939" y="28426"/>
                    <a:pt x="30826" y="27651"/>
                  </a:cubicBezTo>
                  <a:close/>
                  <a:moveTo>
                    <a:pt x="31618" y="29042"/>
                  </a:moveTo>
                  <a:cubicBezTo>
                    <a:pt x="31638" y="29052"/>
                    <a:pt x="31652" y="29066"/>
                    <a:pt x="31674" y="29073"/>
                  </a:cubicBezTo>
                  <a:lnTo>
                    <a:pt x="31696" y="29078"/>
                  </a:lnTo>
                  <a:cubicBezTo>
                    <a:pt x="31983" y="29745"/>
                    <a:pt x="32137" y="30443"/>
                    <a:pt x="32111" y="31120"/>
                  </a:cubicBezTo>
                  <a:cubicBezTo>
                    <a:pt x="31133" y="31435"/>
                    <a:pt x="30224" y="31985"/>
                    <a:pt x="29308" y="32447"/>
                  </a:cubicBezTo>
                  <a:cubicBezTo>
                    <a:pt x="28689" y="32760"/>
                    <a:pt x="28039" y="33048"/>
                    <a:pt x="27443" y="33412"/>
                  </a:cubicBezTo>
                  <a:cubicBezTo>
                    <a:pt x="27080" y="33118"/>
                    <a:pt x="26731" y="32805"/>
                    <a:pt x="26382" y="32506"/>
                  </a:cubicBezTo>
                  <a:lnTo>
                    <a:pt x="26381" y="32505"/>
                  </a:lnTo>
                  <a:cubicBezTo>
                    <a:pt x="27135" y="32098"/>
                    <a:pt x="27845" y="31602"/>
                    <a:pt x="28563" y="31140"/>
                  </a:cubicBezTo>
                  <a:lnTo>
                    <a:pt x="30290" y="30028"/>
                  </a:lnTo>
                  <a:lnTo>
                    <a:pt x="31154" y="29471"/>
                  </a:lnTo>
                  <a:cubicBezTo>
                    <a:pt x="31460" y="29395"/>
                    <a:pt x="31612" y="29252"/>
                    <a:pt x="31618" y="29042"/>
                  </a:cubicBezTo>
                  <a:close/>
                  <a:moveTo>
                    <a:pt x="31974" y="31968"/>
                  </a:moveTo>
                  <a:lnTo>
                    <a:pt x="31974" y="31968"/>
                  </a:lnTo>
                  <a:cubicBezTo>
                    <a:pt x="31753" y="32724"/>
                    <a:pt x="31259" y="33426"/>
                    <a:pt x="30408" y="33994"/>
                  </a:cubicBezTo>
                  <a:lnTo>
                    <a:pt x="30407" y="33994"/>
                  </a:lnTo>
                  <a:cubicBezTo>
                    <a:pt x="30206" y="34129"/>
                    <a:pt x="30130" y="34322"/>
                    <a:pt x="30138" y="34510"/>
                  </a:cubicBezTo>
                  <a:cubicBezTo>
                    <a:pt x="30126" y="34519"/>
                    <a:pt x="30113" y="34524"/>
                    <a:pt x="30101" y="34531"/>
                  </a:cubicBezTo>
                  <a:cubicBezTo>
                    <a:pt x="30027" y="34539"/>
                    <a:pt x="29951" y="34542"/>
                    <a:pt x="29875" y="34542"/>
                  </a:cubicBezTo>
                  <a:cubicBezTo>
                    <a:pt x="29405" y="34542"/>
                    <a:pt x="28908" y="34400"/>
                    <a:pt x="28479" y="34150"/>
                  </a:cubicBezTo>
                  <a:cubicBezTo>
                    <a:pt x="28329" y="34062"/>
                    <a:pt x="28182" y="33964"/>
                    <a:pt x="28037" y="33864"/>
                  </a:cubicBezTo>
                  <a:cubicBezTo>
                    <a:pt x="28528" y="33651"/>
                    <a:pt x="29005" y="33399"/>
                    <a:pt x="29482" y="33172"/>
                  </a:cubicBezTo>
                  <a:cubicBezTo>
                    <a:pt x="30302" y="32784"/>
                    <a:pt x="31186" y="32436"/>
                    <a:pt x="31974" y="31968"/>
                  </a:cubicBezTo>
                  <a:close/>
                  <a:moveTo>
                    <a:pt x="12895" y="1"/>
                  </a:moveTo>
                  <a:cubicBezTo>
                    <a:pt x="12461" y="1"/>
                    <a:pt x="12022" y="23"/>
                    <a:pt x="11577" y="68"/>
                  </a:cubicBezTo>
                  <a:cubicBezTo>
                    <a:pt x="6648" y="567"/>
                    <a:pt x="2492" y="3825"/>
                    <a:pt x="1243" y="8687"/>
                  </a:cubicBezTo>
                  <a:cubicBezTo>
                    <a:pt x="0" y="13524"/>
                    <a:pt x="1648" y="18791"/>
                    <a:pt x="5726" y="21751"/>
                  </a:cubicBezTo>
                  <a:cubicBezTo>
                    <a:pt x="8537" y="23793"/>
                    <a:pt x="11959" y="24684"/>
                    <a:pt x="15175" y="25869"/>
                  </a:cubicBezTo>
                  <a:cubicBezTo>
                    <a:pt x="18563" y="27118"/>
                    <a:pt x="21162" y="28844"/>
                    <a:pt x="23541" y="31551"/>
                  </a:cubicBezTo>
                  <a:cubicBezTo>
                    <a:pt x="23593" y="31612"/>
                    <a:pt x="23668" y="31649"/>
                    <a:pt x="23749" y="31651"/>
                  </a:cubicBezTo>
                  <a:cubicBezTo>
                    <a:pt x="23773" y="31666"/>
                    <a:pt x="23801" y="31677"/>
                    <a:pt x="23829" y="31683"/>
                  </a:cubicBezTo>
                  <a:cubicBezTo>
                    <a:pt x="25011" y="33438"/>
                    <a:pt x="27308" y="35675"/>
                    <a:pt x="29358" y="35675"/>
                  </a:cubicBezTo>
                  <a:cubicBezTo>
                    <a:pt x="29938" y="35675"/>
                    <a:pt x="30499" y="35496"/>
                    <a:pt x="31008" y="35077"/>
                  </a:cubicBezTo>
                  <a:cubicBezTo>
                    <a:pt x="31069" y="35053"/>
                    <a:pt x="31125" y="35026"/>
                    <a:pt x="31181" y="34999"/>
                  </a:cubicBezTo>
                  <a:cubicBezTo>
                    <a:pt x="31335" y="35056"/>
                    <a:pt x="31499" y="35085"/>
                    <a:pt x="31664" y="35085"/>
                  </a:cubicBezTo>
                  <a:cubicBezTo>
                    <a:pt x="31927" y="35085"/>
                    <a:pt x="32189" y="35011"/>
                    <a:pt x="32405" y="34855"/>
                  </a:cubicBezTo>
                  <a:cubicBezTo>
                    <a:pt x="32740" y="34614"/>
                    <a:pt x="32909" y="34198"/>
                    <a:pt x="32910" y="33794"/>
                  </a:cubicBezTo>
                  <a:cubicBezTo>
                    <a:pt x="32912" y="33593"/>
                    <a:pt x="32865" y="33350"/>
                    <a:pt x="32759" y="33155"/>
                  </a:cubicBezTo>
                  <a:cubicBezTo>
                    <a:pt x="34028" y="30698"/>
                    <a:pt x="32829" y="27368"/>
                    <a:pt x="30389" y="25854"/>
                  </a:cubicBezTo>
                  <a:cubicBezTo>
                    <a:pt x="30210" y="25648"/>
                    <a:pt x="30019" y="25444"/>
                    <a:pt x="29815" y="25267"/>
                  </a:cubicBezTo>
                  <a:lnTo>
                    <a:pt x="29866" y="25210"/>
                  </a:lnTo>
                  <a:cubicBezTo>
                    <a:pt x="30035" y="25017"/>
                    <a:pt x="29982" y="24685"/>
                    <a:pt x="29709" y="24617"/>
                  </a:cubicBezTo>
                  <a:cubicBezTo>
                    <a:pt x="29506" y="24583"/>
                    <a:pt x="29308" y="24519"/>
                    <a:pt x="29126" y="24422"/>
                  </a:cubicBezTo>
                  <a:cubicBezTo>
                    <a:pt x="29100" y="24374"/>
                    <a:pt x="29068" y="24328"/>
                    <a:pt x="29032" y="24288"/>
                  </a:cubicBezTo>
                  <a:cubicBezTo>
                    <a:pt x="26794" y="21773"/>
                    <a:pt x="26734" y="18263"/>
                    <a:pt x="26291" y="15100"/>
                  </a:cubicBezTo>
                  <a:cubicBezTo>
                    <a:pt x="25902" y="12320"/>
                    <a:pt x="25246" y="9526"/>
                    <a:pt x="23961" y="7013"/>
                  </a:cubicBezTo>
                  <a:cubicBezTo>
                    <a:pt x="21748" y="2690"/>
                    <a:pt x="17675" y="1"/>
                    <a:pt x="12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0"/>
            <p:cNvSpPr/>
            <p:nvPr/>
          </p:nvSpPr>
          <p:spPr>
            <a:xfrm>
              <a:off x="2068925" y="2865800"/>
              <a:ext cx="105300" cy="69600"/>
            </a:xfrm>
            <a:custGeom>
              <a:avLst/>
              <a:gdLst/>
              <a:ahLst/>
              <a:cxnLst/>
              <a:rect l="l" t="t" r="r" b="b"/>
              <a:pathLst>
                <a:path w="4212" h="2784" extrusionOk="0">
                  <a:moveTo>
                    <a:pt x="3482" y="0"/>
                  </a:moveTo>
                  <a:cubicBezTo>
                    <a:pt x="2939" y="0"/>
                    <a:pt x="2396" y="490"/>
                    <a:pt x="1954" y="759"/>
                  </a:cubicBezTo>
                  <a:cubicBezTo>
                    <a:pt x="1329" y="1139"/>
                    <a:pt x="695" y="1545"/>
                    <a:pt x="234" y="2122"/>
                  </a:cubicBezTo>
                  <a:cubicBezTo>
                    <a:pt x="0" y="2412"/>
                    <a:pt x="185" y="2783"/>
                    <a:pt x="532" y="2783"/>
                  </a:cubicBezTo>
                  <a:cubicBezTo>
                    <a:pt x="559" y="2783"/>
                    <a:pt x="586" y="2781"/>
                    <a:pt x="615" y="2776"/>
                  </a:cubicBezTo>
                  <a:cubicBezTo>
                    <a:pt x="1386" y="2652"/>
                    <a:pt x="2084" y="2269"/>
                    <a:pt x="2756" y="1890"/>
                  </a:cubicBezTo>
                  <a:cubicBezTo>
                    <a:pt x="3380" y="1539"/>
                    <a:pt x="4085" y="1332"/>
                    <a:pt x="4181" y="556"/>
                  </a:cubicBezTo>
                  <a:cubicBezTo>
                    <a:pt x="4211" y="317"/>
                    <a:pt x="3998" y="143"/>
                    <a:pt x="3808" y="65"/>
                  </a:cubicBezTo>
                  <a:cubicBezTo>
                    <a:pt x="3700" y="20"/>
                    <a:pt x="3591" y="0"/>
                    <a:pt x="3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0"/>
            <p:cNvSpPr/>
            <p:nvPr/>
          </p:nvSpPr>
          <p:spPr>
            <a:xfrm>
              <a:off x="1930200" y="2690700"/>
              <a:ext cx="86325" cy="85700"/>
            </a:xfrm>
            <a:custGeom>
              <a:avLst/>
              <a:gdLst/>
              <a:ahLst/>
              <a:cxnLst/>
              <a:rect l="l" t="t" r="r" b="b"/>
              <a:pathLst>
                <a:path w="3453" h="3428" extrusionOk="0">
                  <a:moveTo>
                    <a:pt x="2611" y="1"/>
                  </a:moveTo>
                  <a:cubicBezTo>
                    <a:pt x="1961" y="1"/>
                    <a:pt x="1579" y="599"/>
                    <a:pt x="1173" y="1082"/>
                  </a:cubicBezTo>
                  <a:cubicBezTo>
                    <a:pt x="755" y="1577"/>
                    <a:pt x="213" y="2115"/>
                    <a:pt x="67" y="2763"/>
                  </a:cubicBezTo>
                  <a:cubicBezTo>
                    <a:pt x="0" y="3057"/>
                    <a:pt x="228" y="3428"/>
                    <a:pt x="540" y="3428"/>
                  </a:cubicBezTo>
                  <a:cubicBezTo>
                    <a:pt x="591" y="3428"/>
                    <a:pt x="645" y="3418"/>
                    <a:pt x="700" y="3395"/>
                  </a:cubicBezTo>
                  <a:cubicBezTo>
                    <a:pt x="1327" y="3145"/>
                    <a:pt x="1768" y="2617"/>
                    <a:pt x="2258" y="2168"/>
                  </a:cubicBezTo>
                  <a:cubicBezTo>
                    <a:pt x="2801" y="1672"/>
                    <a:pt x="3452" y="1318"/>
                    <a:pt x="3319" y="483"/>
                  </a:cubicBezTo>
                  <a:cubicBezTo>
                    <a:pt x="3285" y="276"/>
                    <a:pt x="3064" y="73"/>
                    <a:pt x="2863" y="29"/>
                  </a:cubicBezTo>
                  <a:cubicBezTo>
                    <a:pt x="2775" y="10"/>
                    <a:pt x="2691" y="1"/>
                    <a:pt x="2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0"/>
            <p:cNvSpPr/>
            <p:nvPr/>
          </p:nvSpPr>
          <p:spPr>
            <a:xfrm>
              <a:off x="1699200" y="2536600"/>
              <a:ext cx="54050" cy="112525"/>
            </a:xfrm>
            <a:custGeom>
              <a:avLst/>
              <a:gdLst/>
              <a:ahLst/>
              <a:cxnLst/>
              <a:rect l="l" t="t" r="r" b="b"/>
              <a:pathLst>
                <a:path w="2162" h="4501" extrusionOk="0">
                  <a:moveTo>
                    <a:pt x="1045" y="1"/>
                  </a:moveTo>
                  <a:cubicBezTo>
                    <a:pt x="625" y="1"/>
                    <a:pt x="229" y="224"/>
                    <a:pt x="162" y="722"/>
                  </a:cubicBezTo>
                  <a:cubicBezTo>
                    <a:pt x="24" y="1733"/>
                    <a:pt x="1" y="2910"/>
                    <a:pt x="339" y="3886"/>
                  </a:cubicBezTo>
                  <a:cubicBezTo>
                    <a:pt x="484" y="4307"/>
                    <a:pt x="817" y="4501"/>
                    <a:pt x="1151" y="4501"/>
                  </a:cubicBezTo>
                  <a:cubicBezTo>
                    <a:pt x="1570" y="4501"/>
                    <a:pt x="1989" y="4197"/>
                    <a:pt x="2040" y="3656"/>
                  </a:cubicBezTo>
                  <a:cubicBezTo>
                    <a:pt x="2122" y="2782"/>
                    <a:pt x="2101" y="1869"/>
                    <a:pt x="2137" y="988"/>
                  </a:cubicBezTo>
                  <a:cubicBezTo>
                    <a:pt x="2161" y="367"/>
                    <a:pt x="1584" y="1"/>
                    <a:pt x="1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0"/>
            <p:cNvSpPr/>
            <p:nvPr/>
          </p:nvSpPr>
          <p:spPr>
            <a:xfrm>
              <a:off x="1404800" y="2616275"/>
              <a:ext cx="97125" cy="109750"/>
            </a:xfrm>
            <a:custGeom>
              <a:avLst/>
              <a:gdLst/>
              <a:ahLst/>
              <a:cxnLst/>
              <a:rect l="l" t="t" r="r" b="b"/>
              <a:pathLst>
                <a:path w="3885" h="4390" extrusionOk="0">
                  <a:moveTo>
                    <a:pt x="1207" y="0"/>
                  </a:moveTo>
                  <a:cubicBezTo>
                    <a:pt x="598" y="0"/>
                    <a:pt x="1" y="458"/>
                    <a:pt x="257" y="1181"/>
                  </a:cubicBezTo>
                  <a:cubicBezTo>
                    <a:pt x="513" y="1899"/>
                    <a:pt x="1101" y="2464"/>
                    <a:pt x="1573" y="3055"/>
                  </a:cubicBezTo>
                  <a:cubicBezTo>
                    <a:pt x="1980" y="3567"/>
                    <a:pt x="2454" y="4230"/>
                    <a:pt x="3130" y="4375"/>
                  </a:cubicBezTo>
                  <a:cubicBezTo>
                    <a:pt x="3177" y="4385"/>
                    <a:pt x="3223" y="4390"/>
                    <a:pt x="3267" y="4390"/>
                  </a:cubicBezTo>
                  <a:cubicBezTo>
                    <a:pt x="3562" y="4390"/>
                    <a:pt x="3760" y="4170"/>
                    <a:pt x="3799" y="3864"/>
                  </a:cubicBezTo>
                  <a:cubicBezTo>
                    <a:pt x="3885" y="3209"/>
                    <a:pt x="3428" y="2551"/>
                    <a:pt x="3102" y="2015"/>
                  </a:cubicBezTo>
                  <a:cubicBezTo>
                    <a:pt x="2751" y="1436"/>
                    <a:pt x="2414" y="663"/>
                    <a:pt x="1888" y="232"/>
                  </a:cubicBezTo>
                  <a:cubicBezTo>
                    <a:pt x="1695" y="73"/>
                    <a:pt x="1450" y="0"/>
                    <a:pt x="1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0"/>
            <p:cNvSpPr/>
            <p:nvPr/>
          </p:nvSpPr>
          <p:spPr>
            <a:xfrm>
              <a:off x="1275700" y="2779650"/>
              <a:ext cx="103675" cy="78150"/>
            </a:xfrm>
            <a:custGeom>
              <a:avLst/>
              <a:gdLst/>
              <a:ahLst/>
              <a:cxnLst/>
              <a:rect l="l" t="t" r="r" b="b"/>
              <a:pathLst>
                <a:path w="4147" h="3126" extrusionOk="0">
                  <a:moveTo>
                    <a:pt x="1220" y="1"/>
                  </a:moveTo>
                  <a:cubicBezTo>
                    <a:pt x="626" y="1"/>
                    <a:pt x="38" y="406"/>
                    <a:pt x="17" y="1053"/>
                  </a:cubicBezTo>
                  <a:cubicBezTo>
                    <a:pt x="1" y="1549"/>
                    <a:pt x="288" y="1961"/>
                    <a:pt x="751" y="2122"/>
                  </a:cubicBezTo>
                  <a:cubicBezTo>
                    <a:pt x="815" y="2145"/>
                    <a:pt x="882" y="2156"/>
                    <a:pt x="948" y="2156"/>
                  </a:cubicBezTo>
                  <a:cubicBezTo>
                    <a:pt x="1042" y="2156"/>
                    <a:pt x="1135" y="2134"/>
                    <a:pt x="1220" y="2089"/>
                  </a:cubicBezTo>
                  <a:cubicBezTo>
                    <a:pt x="1570" y="2266"/>
                    <a:pt x="1904" y="2538"/>
                    <a:pt x="2241" y="2703"/>
                  </a:cubicBezTo>
                  <a:cubicBezTo>
                    <a:pt x="2660" y="2908"/>
                    <a:pt x="3070" y="3126"/>
                    <a:pt x="3523" y="3126"/>
                  </a:cubicBezTo>
                  <a:cubicBezTo>
                    <a:pt x="3622" y="3126"/>
                    <a:pt x="3723" y="3115"/>
                    <a:pt x="3826" y="3092"/>
                  </a:cubicBezTo>
                  <a:cubicBezTo>
                    <a:pt x="3986" y="3056"/>
                    <a:pt x="4147" y="2866"/>
                    <a:pt x="4128" y="2695"/>
                  </a:cubicBezTo>
                  <a:cubicBezTo>
                    <a:pt x="4060" y="2060"/>
                    <a:pt x="3606" y="1605"/>
                    <a:pt x="3154" y="1179"/>
                  </a:cubicBezTo>
                  <a:cubicBezTo>
                    <a:pt x="2707" y="758"/>
                    <a:pt x="2142" y="199"/>
                    <a:pt x="1535" y="40"/>
                  </a:cubicBezTo>
                  <a:cubicBezTo>
                    <a:pt x="1432" y="14"/>
                    <a:pt x="1326" y="1"/>
                    <a:pt x="1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0"/>
            <p:cNvSpPr/>
            <p:nvPr/>
          </p:nvSpPr>
          <p:spPr>
            <a:xfrm>
              <a:off x="1183375" y="3054325"/>
              <a:ext cx="119000" cy="52650"/>
            </a:xfrm>
            <a:custGeom>
              <a:avLst/>
              <a:gdLst/>
              <a:ahLst/>
              <a:cxnLst/>
              <a:rect l="l" t="t" r="r" b="b"/>
              <a:pathLst>
                <a:path w="4760" h="2106" extrusionOk="0">
                  <a:moveTo>
                    <a:pt x="1892" y="0"/>
                  </a:moveTo>
                  <a:cubicBezTo>
                    <a:pt x="1362" y="0"/>
                    <a:pt x="847" y="94"/>
                    <a:pt x="440" y="469"/>
                  </a:cubicBezTo>
                  <a:cubicBezTo>
                    <a:pt x="1" y="875"/>
                    <a:pt x="111" y="1671"/>
                    <a:pt x="632" y="1953"/>
                  </a:cubicBezTo>
                  <a:cubicBezTo>
                    <a:pt x="740" y="2013"/>
                    <a:pt x="856" y="2058"/>
                    <a:pt x="976" y="2087"/>
                  </a:cubicBezTo>
                  <a:cubicBezTo>
                    <a:pt x="1030" y="2099"/>
                    <a:pt x="1087" y="2105"/>
                    <a:pt x="1144" y="2105"/>
                  </a:cubicBezTo>
                  <a:cubicBezTo>
                    <a:pt x="1335" y="2105"/>
                    <a:pt x="1535" y="2038"/>
                    <a:pt x="1690" y="1919"/>
                  </a:cubicBezTo>
                  <a:cubicBezTo>
                    <a:pt x="1885" y="1862"/>
                    <a:pt x="2126" y="1848"/>
                    <a:pt x="2361" y="1848"/>
                  </a:cubicBezTo>
                  <a:cubicBezTo>
                    <a:pt x="2570" y="1848"/>
                    <a:pt x="2774" y="1859"/>
                    <a:pt x="2935" y="1860"/>
                  </a:cubicBezTo>
                  <a:cubicBezTo>
                    <a:pt x="2975" y="1860"/>
                    <a:pt x="3014" y="1860"/>
                    <a:pt x="3053" y="1860"/>
                  </a:cubicBezTo>
                  <a:cubicBezTo>
                    <a:pt x="3549" y="1860"/>
                    <a:pt x="3976" y="1832"/>
                    <a:pt x="4440" y="1595"/>
                  </a:cubicBezTo>
                  <a:cubicBezTo>
                    <a:pt x="4759" y="1434"/>
                    <a:pt x="4743" y="1025"/>
                    <a:pt x="4545" y="787"/>
                  </a:cubicBezTo>
                  <a:cubicBezTo>
                    <a:pt x="4041" y="187"/>
                    <a:pt x="3299" y="100"/>
                    <a:pt x="2558" y="36"/>
                  </a:cubicBezTo>
                  <a:cubicBezTo>
                    <a:pt x="2338" y="17"/>
                    <a:pt x="2113" y="0"/>
                    <a:pt x="1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0"/>
            <p:cNvSpPr/>
            <p:nvPr/>
          </p:nvSpPr>
          <p:spPr>
            <a:xfrm>
              <a:off x="1314050" y="3248700"/>
              <a:ext cx="98775" cy="64475"/>
            </a:xfrm>
            <a:custGeom>
              <a:avLst/>
              <a:gdLst/>
              <a:ahLst/>
              <a:cxnLst/>
              <a:rect l="l" t="t" r="r" b="b"/>
              <a:pathLst>
                <a:path w="3951" h="2579" extrusionOk="0">
                  <a:moveTo>
                    <a:pt x="2812" y="1"/>
                  </a:moveTo>
                  <a:cubicBezTo>
                    <a:pt x="1894" y="1"/>
                    <a:pt x="657" y="799"/>
                    <a:pt x="321" y="1329"/>
                  </a:cubicBezTo>
                  <a:cubicBezTo>
                    <a:pt x="0" y="1834"/>
                    <a:pt x="437" y="2578"/>
                    <a:pt x="1007" y="2578"/>
                  </a:cubicBezTo>
                  <a:cubicBezTo>
                    <a:pt x="1086" y="2578"/>
                    <a:pt x="1166" y="2564"/>
                    <a:pt x="1248" y="2534"/>
                  </a:cubicBezTo>
                  <a:cubicBezTo>
                    <a:pt x="1845" y="2311"/>
                    <a:pt x="2377" y="1860"/>
                    <a:pt x="2943" y="1553"/>
                  </a:cubicBezTo>
                  <a:cubicBezTo>
                    <a:pt x="3265" y="1379"/>
                    <a:pt x="3950" y="930"/>
                    <a:pt x="3688" y="462"/>
                  </a:cubicBezTo>
                  <a:cubicBezTo>
                    <a:pt x="3502" y="131"/>
                    <a:pt x="3183" y="1"/>
                    <a:pt x="2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0"/>
            <p:cNvSpPr/>
            <p:nvPr/>
          </p:nvSpPr>
          <p:spPr>
            <a:xfrm>
              <a:off x="1496975" y="3428975"/>
              <a:ext cx="61225" cy="72000"/>
            </a:xfrm>
            <a:custGeom>
              <a:avLst/>
              <a:gdLst/>
              <a:ahLst/>
              <a:cxnLst/>
              <a:rect l="l" t="t" r="r" b="b"/>
              <a:pathLst>
                <a:path w="2449" h="2880" extrusionOk="0">
                  <a:moveTo>
                    <a:pt x="2119" y="1"/>
                  </a:moveTo>
                  <a:cubicBezTo>
                    <a:pt x="2109" y="1"/>
                    <a:pt x="2100" y="1"/>
                    <a:pt x="2091" y="2"/>
                  </a:cubicBezTo>
                  <a:cubicBezTo>
                    <a:pt x="1563" y="75"/>
                    <a:pt x="1368" y="307"/>
                    <a:pt x="1058" y="718"/>
                  </a:cubicBezTo>
                  <a:cubicBezTo>
                    <a:pt x="810" y="1044"/>
                    <a:pt x="580" y="1384"/>
                    <a:pt x="363" y="1730"/>
                  </a:cubicBezTo>
                  <a:cubicBezTo>
                    <a:pt x="1" y="2314"/>
                    <a:pt x="567" y="2880"/>
                    <a:pt x="1092" y="2880"/>
                  </a:cubicBezTo>
                  <a:cubicBezTo>
                    <a:pt x="1324" y="2880"/>
                    <a:pt x="1548" y="2769"/>
                    <a:pt x="1680" y="2500"/>
                  </a:cubicBezTo>
                  <a:cubicBezTo>
                    <a:pt x="1875" y="2106"/>
                    <a:pt x="2047" y="1703"/>
                    <a:pt x="2206" y="1294"/>
                  </a:cubicBezTo>
                  <a:cubicBezTo>
                    <a:pt x="2392" y="820"/>
                    <a:pt x="2449" y="531"/>
                    <a:pt x="2236" y="62"/>
                  </a:cubicBezTo>
                  <a:cubicBezTo>
                    <a:pt x="2214" y="15"/>
                    <a:pt x="2165" y="1"/>
                    <a:pt x="2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0"/>
            <p:cNvSpPr/>
            <p:nvPr/>
          </p:nvSpPr>
          <p:spPr>
            <a:xfrm>
              <a:off x="1677700" y="3454750"/>
              <a:ext cx="45950" cy="107825"/>
            </a:xfrm>
            <a:custGeom>
              <a:avLst/>
              <a:gdLst/>
              <a:ahLst/>
              <a:cxnLst/>
              <a:rect l="l" t="t" r="r" b="b"/>
              <a:pathLst>
                <a:path w="1838" h="4313" extrusionOk="0">
                  <a:moveTo>
                    <a:pt x="1525" y="1"/>
                  </a:moveTo>
                  <a:cubicBezTo>
                    <a:pt x="1486" y="1"/>
                    <a:pt x="1447" y="10"/>
                    <a:pt x="1414" y="28"/>
                  </a:cubicBezTo>
                  <a:cubicBezTo>
                    <a:pt x="279" y="682"/>
                    <a:pt x="1" y="2576"/>
                    <a:pt x="171" y="3753"/>
                  </a:cubicBezTo>
                  <a:cubicBezTo>
                    <a:pt x="227" y="4140"/>
                    <a:pt x="529" y="4313"/>
                    <a:pt x="850" y="4313"/>
                  </a:cubicBezTo>
                  <a:cubicBezTo>
                    <a:pt x="1261" y="4313"/>
                    <a:pt x="1705" y="4029"/>
                    <a:pt x="1701" y="3547"/>
                  </a:cubicBezTo>
                  <a:cubicBezTo>
                    <a:pt x="1697" y="2933"/>
                    <a:pt x="1623" y="2341"/>
                    <a:pt x="1680" y="1724"/>
                  </a:cubicBezTo>
                  <a:cubicBezTo>
                    <a:pt x="1728" y="1194"/>
                    <a:pt x="1837" y="692"/>
                    <a:pt x="1744" y="163"/>
                  </a:cubicBezTo>
                  <a:cubicBezTo>
                    <a:pt x="1727" y="58"/>
                    <a:pt x="1624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0"/>
            <p:cNvSpPr/>
            <p:nvPr/>
          </p:nvSpPr>
          <p:spPr>
            <a:xfrm>
              <a:off x="2090625" y="3077850"/>
              <a:ext cx="104925" cy="44025"/>
            </a:xfrm>
            <a:custGeom>
              <a:avLst/>
              <a:gdLst/>
              <a:ahLst/>
              <a:cxnLst/>
              <a:rect l="l" t="t" r="r" b="b"/>
              <a:pathLst>
                <a:path w="4197" h="1761" extrusionOk="0">
                  <a:moveTo>
                    <a:pt x="2036" y="0"/>
                  </a:moveTo>
                  <a:cubicBezTo>
                    <a:pt x="1290" y="0"/>
                    <a:pt x="519" y="155"/>
                    <a:pt x="137" y="693"/>
                  </a:cubicBezTo>
                  <a:cubicBezTo>
                    <a:pt x="0" y="884"/>
                    <a:pt x="97" y="1204"/>
                    <a:pt x="299" y="1309"/>
                  </a:cubicBezTo>
                  <a:cubicBezTo>
                    <a:pt x="566" y="1448"/>
                    <a:pt x="847" y="1456"/>
                    <a:pt x="1135" y="1456"/>
                  </a:cubicBezTo>
                  <a:cubicBezTo>
                    <a:pt x="1169" y="1456"/>
                    <a:pt x="1204" y="1456"/>
                    <a:pt x="1238" y="1456"/>
                  </a:cubicBezTo>
                  <a:cubicBezTo>
                    <a:pt x="1326" y="1456"/>
                    <a:pt x="1413" y="1456"/>
                    <a:pt x="1502" y="1461"/>
                  </a:cubicBezTo>
                  <a:cubicBezTo>
                    <a:pt x="1943" y="1486"/>
                    <a:pt x="2372" y="1595"/>
                    <a:pt x="2795" y="1722"/>
                  </a:cubicBezTo>
                  <a:cubicBezTo>
                    <a:pt x="2881" y="1748"/>
                    <a:pt x="2963" y="1760"/>
                    <a:pt x="3041" y="1760"/>
                  </a:cubicBezTo>
                  <a:cubicBezTo>
                    <a:pt x="3899" y="1760"/>
                    <a:pt x="4196" y="288"/>
                    <a:pt x="3238" y="115"/>
                  </a:cubicBezTo>
                  <a:cubicBezTo>
                    <a:pt x="2902" y="54"/>
                    <a:pt x="2474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60"/>
          <p:cNvGrpSpPr/>
          <p:nvPr/>
        </p:nvGrpSpPr>
        <p:grpSpPr>
          <a:xfrm>
            <a:off x="579005" y="1381257"/>
            <a:ext cx="679839" cy="477524"/>
            <a:chOff x="5310875" y="337375"/>
            <a:chExt cx="916225" cy="660225"/>
          </a:xfrm>
        </p:grpSpPr>
        <p:sp>
          <p:nvSpPr>
            <p:cNvPr id="519" name="Google Shape;519;p60"/>
            <p:cNvSpPr/>
            <p:nvPr/>
          </p:nvSpPr>
          <p:spPr>
            <a:xfrm>
              <a:off x="5310875" y="337375"/>
              <a:ext cx="916225" cy="660225"/>
            </a:xfrm>
            <a:custGeom>
              <a:avLst/>
              <a:gdLst/>
              <a:ahLst/>
              <a:cxnLst/>
              <a:rect l="l" t="t" r="r" b="b"/>
              <a:pathLst>
                <a:path w="36649" h="26409" extrusionOk="0">
                  <a:moveTo>
                    <a:pt x="22990" y="1502"/>
                  </a:moveTo>
                  <a:cubicBezTo>
                    <a:pt x="24636" y="1502"/>
                    <a:pt x="26251" y="1775"/>
                    <a:pt x="27734" y="2504"/>
                  </a:cubicBezTo>
                  <a:cubicBezTo>
                    <a:pt x="34704" y="5931"/>
                    <a:pt x="35360" y="15588"/>
                    <a:pt x="28935" y="19943"/>
                  </a:cubicBezTo>
                  <a:cubicBezTo>
                    <a:pt x="28675" y="20118"/>
                    <a:pt x="28439" y="20497"/>
                    <a:pt x="28574" y="20826"/>
                  </a:cubicBezTo>
                  <a:cubicBezTo>
                    <a:pt x="29254" y="22480"/>
                    <a:pt x="30274" y="23815"/>
                    <a:pt x="31605" y="24830"/>
                  </a:cubicBezTo>
                  <a:cubicBezTo>
                    <a:pt x="29557" y="24651"/>
                    <a:pt x="27668" y="23543"/>
                    <a:pt x="26518" y="21715"/>
                  </a:cubicBezTo>
                  <a:cubicBezTo>
                    <a:pt x="26364" y="21470"/>
                    <a:pt x="26128" y="21352"/>
                    <a:pt x="25885" y="21352"/>
                  </a:cubicBezTo>
                  <a:cubicBezTo>
                    <a:pt x="25695" y="21352"/>
                    <a:pt x="25502" y="21424"/>
                    <a:pt x="25338" y="21563"/>
                  </a:cubicBezTo>
                  <a:cubicBezTo>
                    <a:pt x="22839" y="23686"/>
                    <a:pt x="19493" y="24773"/>
                    <a:pt x="16164" y="24773"/>
                  </a:cubicBezTo>
                  <a:cubicBezTo>
                    <a:pt x="11835" y="24773"/>
                    <a:pt x="7535" y="22936"/>
                    <a:pt x="5160" y="19152"/>
                  </a:cubicBezTo>
                  <a:cubicBezTo>
                    <a:pt x="2622" y="15107"/>
                    <a:pt x="4899" y="10120"/>
                    <a:pt x="7851" y="6959"/>
                  </a:cubicBezTo>
                  <a:cubicBezTo>
                    <a:pt x="8283" y="6499"/>
                    <a:pt x="8743" y="6066"/>
                    <a:pt x="9230" y="5662"/>
                  </a:cubicBezTo>
                  <a:cubicBezTo>
                    <a:pt x="11347" y="4267"/>
                    <a:pt x="13707" y="3260"/>
                    <a:pt x="16182" y="2604"/>
                  </a:cubicBezTo>
                  <a:cubicBezTo>
                    <a:pt x="18320" y="2038"/>
                    <a:pt x="20684" y="1502"/>
                    <a:pt x="22990" y="1502"/>
                  </a:cubicBezTo>
                  <a:close/>
                  <a:moveTo>
                    <a:pt x="22921" y="0"/>
                  </a:moveTo>
                  <a:cubicBezTo>
                    <a:pt x="20883" y="0"/>
                    <a:pt x="18812" y="363"/>
                    <a:pt x="16843" y="849"/>
                  </a:cubicBezTo>
                  <a:cubicBezTo>
                    <a:pt x="15554" y="1167"/>
                    <a:pt x="14293" y="1584"/>
                    <a:pt x="13082" y="2104"/>
                  </a:cubicBezTo>
                  <a:cubicBezTo>
                    <a:pt x="6225" y="4767"/>
                    <a:pt x="1" y="12892"/>
                    <a:pt x="3814" y="19616"/>
                  </a:cubicBezTo>
                  <a:cubicBezTo>
                    <a:pt x="6346" y="24082"/>
                    <a:pt x="11197" y="26196"/>
                    <a:pt x="16102" y="26196"/>
                  </a:cubicBezTo>
                  <a:cubicBezTo>
                    <a:pt x="19536" y="26196"/>
                    <a:pt x="22996" y="25160"/>
                    <a:pt x="25706" y="23169"/>
                  </a:cubicBezTo>
                  <a:cubicBezTo>
                    <a:pt x="27286" y="25232"/>
                    <a:pt x="29698" y="26409"/>
                    <a:pt x="32242" y="26409"/>
                  </a:cubicBezTo>
                  <a:cubicBezTo>
                    <a:pt x="32931" y="26409"/>
                    <a:pt x="33630" y="26323"/>
                    <a:pt x="34324" y="26144"/>
                  </a:cubicBezTo>
                  <a:cubicBezTo>
                    <a:pt x="35137" y="25935"/>
                    <a:pt x="34984" y="24910"/>
                    <a:pt x="34324" y="24641"/>
                  </a:cubicBezTo>
                  <a:cubicBezTo>
                    <a:pt x="32541" y="23914"/>
                    <a:pt x="31137" y="22589"/>
                    <a:pt x="30302" y="20875"/>
                  </a:cubicBezTo>
                  <a:cubicBezTo>
                    <a:pt x="36648" y="16007"/>
                    <a:pt x="36480" y="6187"/>
                    <a:pt x="29567" y="1774"/>
                  </a:cubicBezTo>
                  <a:cubicBezTo>
                    <a:pt x="27529" y="473"/>
                    <a:pt x="25246" y="0"/>
                    <a:pt x="22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0"/>
            <p:cNvSpPr/>
            <p:nvPr/>
          </p:nvSpPr>
          <p:spPr>
            <a:xfrm>
              <a:off x="5603850" y="729950"/>
              <a:ext cx="44325" cy="37875"/>
            </a:xfrm>
            <a:custGeom>
              <a:avLst/>
              <a:gdLst/>
              <a:ahLst/>
              <a:cxnLst/>
              <a:rect l="l" t="t" r="r" b="b"/>
              <a:pathLst>
                <a:path w="1773" h="1515" extrusionOk="0">
                  <a:moveTo>
                    <a:pt x="894" y="0"/>
                  </a:moveTo>
                  <a:cubicBezTo>
                    <a:pt x="405" y="0"/>
                    <a:pt x="1" y="547"/>
                    <a:pt x="280" y="1044"/>
                  </a:cubicBezTo>
                  <a:cubicBezTo>
                    <a:pt x="405" y="1267"/>
                    <a:pt x="569" y="1455"/>
                    <a:pt x="836" y="1501"/>
                  </a:cubicBezTo>
                  <a:cubicBezTo>
                    <a:pt x="890" y="1510"/>
                    <a:pt x="942" y="1514"/>
                    <a:pt x="992" y="1514"/>
                  </a:cubicBezTo>
                  <a:cubicBezTo>
                    <a:pt x="1457" y="1514"/>
                    <a:pt x="1772" y="1142"/>
                    <a:pt x="1689" y="648"/>
                  </a:cubicBezTo>
                  <a:cubicBezTo>
                    <a:pt x="1644" y="385"/>
                    <a:pt x="1454" y="215"/>
                    <a:pt x="1232" y="91"/>
                  </a:cubicBezTo>
                  <a:cubicBezTo>
                    <a:pt x="1120" y="28"/>
                    <a:pt x="100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0"/>
            <p:cNvSpPr/>
            <p:nvPr/>
          </p:nvSpPr>
          <p:spPr>
            <a:xfrm>
              <a:off x="5700025" y="697375"/>
              <a:ext cx="60225" cy="53675"/>
            </a:xfrm>
            <a:custGeom>
              <a:avLst/>
              <a:gdLst/>
              <a:ahLst/>
              <a:cxnLst/>
              <a:rect l="l" t="t" r="r" b="b"/>
              <a:pathLst>
                <a:path w="2409" h="2147" extrusionOk="0">
                  <a:moveTo>
                    <a:pt x="1180" y="1"/>
                  </a:moveTo>
                  <a:cubicBezTo>
                    <a:pt x="1097" y="1"/>
                    <a:pt x="1013" y="11"/>
                    <a:pt x="927" y="34"/>
                  </a:cubicBezTo>
                  <a:cubicBezTo>
                    <a:pt x="386" y="183"/>
                    <a:pt x="0" y="802"/>
                    <a:pt x="178" y="1352"/>
                  </a:cubicBezTo>
                  <a:cubicBezTo>
                    <a:pt x="321" y="1795"/>
                    <a:pt x="742" y="2147"/>
                    <a:pt x="1208" y="2147"/>
                  </a:cubicBezTo>
                  <a:cubicBezTo>
                    <a:pt x="1303" y="2147"/>
                    <a:pt x="1399" y="2132"/>
                    <a:pt x="1495" y="2101"/>
                  </a:cubicBezTo>
                  <a:cubicBezTo>
                    <a:pt x="2043" y="1923"/>
                    <a:pt x="2408" y="1365"/>
                    <a:pt x="2244" y="783"/>
                  </a:cubicBezTo>
                  <a:cubicBezTo>
                    <a:pt x="2231" y="741"/>
                    <a:pt x="2219" y="700"/>
                    <a:pt x="2209" y="658"/>
                  </a:cubicBezTo>
                  <a:cubicBezTo>
                    <a:pt x="2137" y="379"/>
                    <a:pt x="1900" y="141"/>
                    <a:pt x="1621" y="69"/>
                  </a:cubicBezTo>
                  <a:cubicBezTo>
                    <a:pt x="1473" y="32"/>
                    <a:pt x="1328" y="1"/>
                    <a:pt x="1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0"/>
            <p:cNvSpPr/>
            <p:nvPr/>
          </p:nvSpPr>
          <p:spPr>
            <a:xfrm>
              <a:off x="5785025" y="670025"/>
              <a:ext cx="64550" cy="50050"/>
            </a:xfrm>
            <a:custGeom>
              <a:avLst/>
              <a:gdLst/>
              <a:ahLst/>
              <a:cxnLst/>
              <a:rect l="l" t="t" r="r" b="b"/>
              <a:pathLst>
                <a:path w="2582" h="2002" extrusionOk="0">
                  <a:moveTo>
                    <a:pt x="1291" y="1"/>
                  </a:moveTo>
                  <a:cubicBezTo>
                    <a:pt x="3" y="1"/>
                    <a:pt x="1" y="2002"/>
                    <a:pt x="1291" y="2002"/>
                  </a:cubicBezTo>
                  <a:cubicBezTo>
                    <a:pt x="2579" y="2002"/>
                    <a:pt x="2581" y="1"/>
                    <a:pt x="1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0"/>
            <p:cNvSpPr/>
            <p:nvPr/>
          </p:nvSpPr>
          <p:spPr>
            <a:xfrm>
              <a:off x="5887850" y="638500"/>
              <a:ext cx="56125" cy="43525"/>
            </a:xfrm>
            <a:custGeom>
              <a:avLst/>
              <a:gdLst/>
              <a:ahLst/>
              <a:cxnLst/>
              <a:rect l="l" t="t" r="r" b="b"/>
              <a:pathLst>
                <a:path w="2245" h="1741" extrusionOk="0">
                  <a:moveTo>
                    <a:pt x="1123" y="1"/>
                  </a:moveTo>
                  <a:cubicBezTo>
                    <a:pt x="0" y="1"/>
                    <a:pt x="0" y="1741"/>
                    <a:pt x="1123" y="1741"/>
                  </a:cubicBezTo>
                  <a:cubicBezTo>
                    <a:pt x="2242" y="1741"/>
                    <a:pt x="2244" y="1"/>
                    <a:pt x="1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500;p60"/>
          <p:cNvSpPr txBox="1">
            <a:spLocks/>
          </p:cNvSpPr>
          <p:nvPr/>
        </p:nvSpPr>
        <p:spPr>
          <a:xfrm>
            <a:off x="1318501" y="2277814"/>
            <a:ext cx="1279525" cy="45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Literasi</a:t>
            </a:r>
            <a:endParaRPr lang="en-US" dirty="0"/>
          </a:p>
        </p:txBody>
      </p:sp>
      <p:grpSp>
        <p:nvGrpSpPr>
          <p:cNvPr id="34" name="Google Shape;378;p53"/>
          <p:cNvGrpSpPr/>
          <p:nvPr/>
        </p:nvGrpSpPr>
        <p:grpSpPr>
          <a:xfrm>
            <a:off x="598758" y="2240431"/>
            <a:ext cx="553767" cy="511575"/>
            <a:chOff x="2341425" y="238100"/>
            <a:chExt cx="1328900" cy="1148125"/>
          </a:xfrm>
        </p:grpSpPr>
        <p:sp>
          <p:nvSpPr>
            <p:cNvPr id="35" name="Google Shape;379;p53"/>
            <p:cNvSpPr/>
            <p:nvPr/>
          </p:nvSpPr>
          <p:spPr>
            <a:xfrm>
              <a:off x="2341425" y="238100"/>
              <a:ext cx="1328900" cy="1148125"/>
            </a:xfrm>
            <a:custGeom>
              <a:avLst/>
              <a:gdLst/>
              <a:ahLst/>
              <a:cxnLst/>
              <a:rect l="l" t="t" r="r" b="b"/>
              <a:pathLst>
                <a:path w="53156" h="45925" extrusionOk="0">
                  <a:moveTo>
                    <a:pt x="49853" y="24103"/>
                  </a:moveTo>
                  <a:cubicBezTo>
                    <a:pt x="50212" y="24609"/>
                    <a:pt x="50681" y="25003"/>
                    <a:pt x="51172" y="25380"/>
                  </a:cubicBezTo>
                  <a:cubicBezTo>
                    <a:pt x="48199" y="26540"/>
                    <a:pt x="45438" y="28144"/>
                    <a:pt x="42987" y="30206"/>
                  </a:cubicBezTo>
                  <a:cubicBezTo>
                    <a:pt x="41727" y="31264"/>
                    <a:pt x="40396" y="32510"/>
                    <a:pt x="39238" y="33887"/>
                  </a:cubicBezTo>
                  <a:cubicBezTo>
                    <a:pt x="39347" y="33688"/>
                    <a:pt x="39460" y="33491"/>
                    <a:pt x="39578" y="33301"/>
                  </a:cubicBezTo>
                  <a:cubicBezTo>
                    <a:pt x="40490" y="31831"/>
                    <a:pt x="41539" y="30449"/>
                    <a:pt x="42711" y="29176"/>
                  </a:cubicBezTo>
                  <a:cubicBezTo>
                    <a:pt x="44775" y="26932"/>
                    <a:pt x="47091" y="25229"/>
                    <a:pt x="49853" y="24103"/>
                  </a:cubicBezTo>
                  <a:close/>
                  <a:moveTo>
                    <a:pt x="35117" y="1053"/>
                  </a:moveTo>
                  <a:lnTo>
                    <a:pt x="35117" y="1053"/>
                  </a:lnTo>
                  <a:cubicBezTo>
                    <a:pt x="36710" y="1715"/>
                    <a:pt x="38294" y="4814"/>
                    <a:pt x="38992" y="5799"/>
                  </a:cubicBezTo>
                  <a:cubicBezTo>
                    <a:pt x="40312" y="7660"/>
                    <a:pt x="41633" y="9523"/>
                    <a:pt x="42954" y="11383"/>
                  </a:cubicBezTo>
                  <a:cubicBezTo>
                    <a:pt x="44182" y="13110"/>
                    <a:pt x="45421" y="14827"/>
                    <a:pt x="46633" y="16564"/>
                  </a:cubicBezTo>
                  <a:cubicBezTo>
                    <a:pt x="46650" y="16588"/>
                    <a:pt x="46667" y="16613"/>
                    <a:pt x="46685" y="16638"/>
                  </a:cubicBezTo>
                  <a:cubicBezTo>
                    <a:pt x="47623" y="18397"/>
                    <a:pt x="48600" y="20134"/>
                    <a:pt x="49618" y="21849"/>
                  </a:cubicBezTo>
                  <a:cubicBezTo>
                    <a:pt x="48693" y="22281"/>
                    <a:pt x="47744" y="23007"/>
                    <a:pt x="47214" y="23343"/>
                  </a:cubicBezTo>
                  <a:cubicBezTo>
                    <a:pt x="45320" y="24544"/>
                    <a:pt x="43587" y="25982"/>
                    <a:pt x="42057" y="27622"/>
                  </a:cubicBezTo>
                  <a:cubicBezTo>
                    <a:pt x="40592" y="29191"/>
                    <a:pt x="39304" y="30938"/>
                    <a:pt x="38281" y="32827"/>
                  </a:cubicBezTo>
                  <a:cubicBezTo>
                    <a:pt x="37877" y="33573"/>
                    <a:pt x="37271" y="34533"/>
                    <a:pt x="36981" y="35496"/>
                  </a:cubicBezTo>
                  <a:cubicBezTo>
                    <a:pt x="36328" y="34434"/>
                    <a:pt x="35635" y="33395"/>
                    <a:pt x="34953" y="32353"/>
                  </a:cubicBezTo>
                  <a:cubicBezTo>
                    <a:pt x="33450" y="30055"/>
                    <a:pt x="31915" y="27777"/>
                    <a:pt x="30347" y="25524"/>
                  </a:cubicBezTo>
                  <a:cubicBezTo>
                    <a:pt x="28841" y="23359"/>
                    <a:pt x="27306" y="21217"/>
                    <a:pt x="25741" y="19095"/>
                  </a:cubicBezTo>
                  <a:cubicBezTo>
                    <a:pt x="24508" y="17421"/>
                    <a:pt x="23256" y="15382"/>
                    <a:pt x="21757" y="13843"/>
                  </a:cubicBezTo>
                  <a:cubicBezTo>
                    <a:pt x="22758" y="10753"/>
                    <a:pt x="24747" y="8361"/>
                    <a:pt x="26903" y="5992"/>
                  </a:cubicBezTo>
                  <a:cubicBezTo>
                    <a:pt x="27357" y="5493"/>
                    <a:pt x="27826" y="4981"/>
                    <a:pt x="28315" y="4481"/>
                  </a:cubicBezTo>
                  <a:cubicBezTo>
                    <a:pt x="29626" y="3498"/>
                    <a:pt x="31045" y="2668"/>
                    <a:pt x="32551" y="2018"/>
                  </a:cubicBezTo>
                  <a:cubicBezTo>
                    <a:pt x="33121" y="1772"/>
                    <a:pt x="33780" y="1496"/>
                    <a:pt x="34476" y="1255"/>
                  </a:cubicBezTo>
                  <a:cubicBezTo>
                    <a:pt x="34702" y="1206"/>
                    <a:pt x="34932" y="1166"/>
                    <a:pt x="35161" y="1125"/>
                  </a:cubicBezTo>
                  <a:cubicBezTo>
                    <a:pt x="35147" y="1101"/>
                    <a:pt x="35132" y="1076"/>
                    <a:pt x="35117" y="1053"/>
                  </a:cubicBezTo>
                  <a:close/>
                  <a:moveTo>
                    <a:pt x="49886" y="22296"/>
                  </a:moveTo>
                  <a:cubicBezTo>
                    <a:pt x="50069" y="22601"/>
                    <a:pt x="50253" y="22905"/>
                    <a:pt x="50437" y="23208"/>
                  </a:cubicBezTo>
                  <a:cubicBezTo>
                    <a:pt x="50328" y="23239"/>
                    <a:pt x="50219" y="23270"/>
                    <a:pt x="50110" y="23305"/>
                  </a:cubicBezTo>
                  <a:cubicBezTo>
                    <a:pt x="50098" y="23304"/>
                    <a:pt x="50086" y="23303"/>
                    <a:pt x="50074" y="23303"/>
                  </a:cubicBezTo>
                  <a:cubicBezTo>
                    <a:pt x="49989" y="23303"/>
                    <a:pt x="49905" y="23334"/>
                    <a:pt x="49839" y="23390"/>
                  </a:cubicBezTo>
                  <a:cubicBezTo>
                    <a:pt x="46983" y="24343"/>
                    <a:pt x="44499" y="26352"/>
                    <a:pt x="42469" y="28520"/>
                  </a:cubicBezTo>
                  <a:cubicBezTo>
                    <a:pt x="40592" y="30525"/>
                    <a:pt x="38254" y="33305"/>
                    <a:pt x="37357" y="36095"/>
                  </a:cubicBezTo>
                  <a:cubicBezTo>
                    <a:pt x="37306" y="36011"/>
                    <a:pt x="37249" y="35923"/>
                    <a:pt x="37190" y="35830"/>
                  </a:cubicBezTo>
                  <a:cubicBezTo>
                    <a:pt x="37565" y="34416"/>
                    <a:pt x="38696" y="32821"/>
                    <a:pt x="39296" y="31878"/>
                  </a:cubicBezTo>
                  <a:cubicBezTo>
                    <a:pt x="40239" y="30393"/>
                    <a:pt x="41330" y="29005"/>
                    <a:pt x="42550" y="27739"/>
                  </a:cubicBezTo>
                  <a:cubicBezTo>
                    <a:pt x="43708" y="26537"/>
                    <a:pt x="44980" y="25451"/>
                    <a:pt x="46348" y="24494"/>
                  </a:cubicBezTo>
                  <a:cubicBezTo>
                    <a:pt x="47234" y="23875"/>
                    <a:pt x="48600" y="22828"/>
                    <a:pt x="49886" y="22296"/>
                  </a:cubicBezTo>
                  <a:close/>
                  <a:moveTo>
                    <a:pt x="20475" y="13918"/>
                  </a:moveTo>
                  <a:cubicBezTo>
                    <a:pt x="20720" y="13985"/>
                    <a:pt x="20968" y="14054"/>
                    <a:pt x="21218" y="14127"/>
                  </a:cubicBezTo>
                  <a:lnTo>
                    <a:pt x="21219" y="14127"/>
                  </a:lnTo>
                  <a:cubicBezTo>
                    <a:pt x="22265" y="15897"/>
                    <a:pt x="23782" y="17534"/>
                    <a:pt x="24979" y="19160"/>
                  </a:cubicBezTo>
                  <a:cubicBezTo>
                    <a:pt x="26409" y="21107"/>
                    <a:pt x="27816" y="23071"/>
                    <a:pt x="29199" y="25052"/>
                  </a:cubicBezTo>
                  <a:cubicBezTo>
                    <a:pt x="30581" y="27035"/>
                    <a:pt x="31937" y="29034"/>
                    <a:pt x="33269" y="31050"/>
                  </a:cubicBezTo>
                  <a:cubicBezTo>
                    <a:pt x="33874" y="31967"/>
                    <a:pt x="34473" y="32886"/>
                    <a:pt x="35069" y="33809"/>
                  </a:cubicBezTo>
                  <a:cubicBezTo>
                    <a:pt x="35425" y="34364"/>
                    <a:pt x="35780" y="34920"/>
                    <a:pt x="36133" y="35475"/>
                  </a:cubicBezTo>
                  <a:lnTo>
                    <a:pt x="36486" y="36032"/>
                  </a:lnTo>
                  <a:cubicBezTo>
                    <a:pt x="36496" y="36074"/>
                    <a:pt x="36508" y="36115"/>
                    <a:pt x="36522" y="36155"/>
                  </a:cubicBezTo>
                  <a:cubicBezTo>
                    <a:pt x="33879" y="32306"/>
                    <a:pt x="31050" y="28568"/>
                    <a:pt x="28325" y="24779"/>
                  </a:cubicBezTo>
                  <a:cubicBezTo>
                    <a:pt x="25722" y="21160"/>
                    <a:pt x="23203" y="17449"/>
                    <a:pt x="20475" y="13918"/>
                  </a:cubicBezTo>
                  <a:close/>
                  <a:moveTo>
                    <a:pt x="37953" y="37630"/>
                  </a:moveTo>
                  <a:cubicBezTo>
                    <a:pt x="37851" y="37834"/>
                    <a:pt x="37753" y="38038"/>
                    <a:pt x="37661" y="38245"/>
                  </a:cubicBezTo>
                  <a:cubicBezTo>
                    <a:pt x="37630" y="38236"/>
                    <a:pt x="37597" y="38231"/>
                    <a:pt x="37565" y="38231"/>
                  </a:cubicBezTo>
                  <a:cubicBezTo>
                    <a:pt x="37533" y="38231"/>
                    <a:pt x="37500" y="38236"/>
                    <a:pt x="37470" y="38245"/>
                  </a:cubicBezTo>
                  <a:cubicBezTo>
                    <a:pt x="37633" y="38041"/>
                    <a:pt x="37793" y="37835"/>
                    <a:pt x="37953" y="37630"/>
                  </a:cubicBezTo>
                  <a:close/>
                  <a:moveTo>
                    <a:pt x="36509" y="38717"/>
                  </a:moveTo>
                  <a:cubicBezTo>
                    <a:pt x="36518" y="38717"/>
                    <a:pt x="36527" y="38717"/>
                    <a:pt x="36536" y="38717"/>
                  </a:cubicBezTo>
                  <a:cubicBezTo>
                    <a:pt x="36609" y="38809"/>
                    <a:pt x="36720" y="38864"/>
                    <a:pt x="36837" y="38865"/>
                  </a:cubicBezTo>
                  <a:cubicBezTo>
                    <a:pt x="36596" y="38971"/>
                    <a:pt x="36282" y="39011"/>
                    <a:pt x="35935" y="39011"/>
                  </a:cubicBezTo>
                  <a:cubicBezTo>
                    <a:pt x="35451" y="39011"/>
                    <a:pt x="34904" y="38934"/>
                    <a:pt x="34409" y="38856"/>
                  </a:cubicBezTo>
                  <a:cubicBezTo>
                    <a:pt x="35105" y="38764"/>
                    <a:pt x="35807" y="38717"/>
                    <a:pt x="36509" y="38717"/>
                  </a:cubicBezTo>
                  <a:close/>
                  <a:moveTo>
                    <a:pt x="15183" y="13113"/>
                  </a:moveTo>
                  <a:cubicBezTo>
                    <a:pt x="16769" y="13113"/>
                    <a:pt x="18319" y="13366"/>
                    <a:pt x="19934" y="13775"/>
                  </a:cubicBezTo>
                  <a:cubicBezTo>
                    <a:pt x="22531" y="17699"/>
                    <a:pt x="25404" y="21460"/>
                    <a:pt x="28149" y="25276"/>
                  </a:cubicBezTo>
                  <a:cubicBezTo>
                    <a:pt x="30879" y="29073"/>
                    <a:pt x="33528" y="32953"/>
                    <a:pt x="36351" y="36684"/>
                  </a:cubicBezTo>
                  <a:cubicBezTo>
                    <a:pt x="34542" y="35843"/>
                    <a:pt x="32568" y="35460"/>
                    <a:pt x="30570" y="35460"/>
                  </a:cubicBezTo>
                  <a:cubicBezTo>
                    <a:pt x="26406" y="35460"/>
                    <a:pt x="22142" y="37123"/>
                    <a:pt x="19074" y="39757"/>
                  </a:cubicBezTo>
                  <a:cubicBezTo>
                    <a:pt x="13793" y="32214"/>
                    <a:pt x="8154" y="24943"/>
                    <a:pt x="2157" y="17945"/>
                  </a:cubicBezTo>
                  <a:lnTo>
                    <a:pt x="2159" y="17945"/>
                  </a:lnTo>
                  <a:cubicBezTo>
                    <a:pt x="5055" y="16227"/>
                    <a:pt x="8015" y="14530"/>
                    <a:pt x="11283" y="13642"/>
                  </a:cubicBezTo>
                  <a:cubicBezTo>
                    <a:pt x="12638" y="13273"/>
                    <a:pt x="13922" y="13113"/>
                    <a:pt x="15183" y="13113"/>
                  </a:cubicBezTo>
                  <a:close/>
                  <a:moveTo>
                    <a:pt x="2578" y="20435"/>
                  </a:moveTo>
                  <a:cubicBezTo>
                    <a:pt x="8168" y="27062"/>
                    <a:pt x="13443" y="33937"/>
                    <a:pt x="18402" y="41058"/>
                  </a:cubicBezTo>
                  <a:cubicBezTo>
                    <a:pt x="18543" y="41262"/>
                    <a:pt x="18758" y="41377"/>
                    <a:pt x="18977" y="41377"/>
                  </a:cubicBezTo>
                  <a:cubicBezTo>
                    <a:pt x="19133" y="41377"/>
                    <a:pt x="19292" y="41318"/>
                    <a:pt x="19427" y="41190"/>
                  </a:cubicBezTo>
                  <a:cubicBezTo>
                    <a:pt x="21632" y="39103"/>
                    <a:pt x="24333" y="37693"/>
                    <a:pt x="27314" y="37090"/>
                  </a:cubicBezTo>
                  <a:cubicBezTo>
                    <a:pt x="28284" y="36894"/>
                    <a:pt x="29226" y="36809"/>
                    <a:pt x="30154" y="36809"/>
                  </a:cubicBezTo>
                  <a:cubicBezTo>
                    <a:pt x="30890" y="36809"/>
                    <a:pt x="31618" y="36863"/>
                    <a:pt x="32345" y="36959"/>
                  </a:cubicBezTo>
                  <a:cubicBezTo>
                    <a:pt x="32139" y="36996"/>
                    <a:pt x="31934" y="37038"/>
                    <a:pt x="31726" y="37085"/>
                  </a:cubicBezTo>
                  <a:cubicBezTo>
                    <a:pt x="29702" y="37535"/>
                    <a:pt x="27672" y="38191"/>
                    <a:pt x="25741" y="38939"/>
                  </a:cubicBezTo>
                  <a:cubicBezTo>
                    <a:pt x="24060" y="39590"/>
                    <a:pt x="22425" y="40379"/>
                    <a:pt x="20975" y="41459"/>
                  </a:cubicBezTo>
                  <a:cubicBezTo>
                    <a:pt x="20335" y="41934"/>
                    <a:pt x="18892" y="42836"/>
                    <a:pt x="18616" y="43758"/>
                  </a:cubicBezTo>
                  <a:cubicBezTo>
                    <a:pt x="15797" y="39642"/>
                    <a:pt x="12269" y="35871"/>
                    <a:pt x="9131" y="31993"/>
                  </a:cubicBezTo>
                  <a:cubicBezTo>
                    <a:pt x="7537" y="30022"/>
                    <a:pt x="5941" y="28055"/>
                    <a:pt x="4343" y="26088"/>
                  </a:cubicBezTo>
                  <a:cubicBezTo>
                    <a:pt x="3509" y="25063"/>
                    <a:pt x="2360" y="24025"/>
                    <a:pt x="1726" y="22872"/>
                  </a:cubicBezTo>
                  <a:lnTo>
                    <a:pt x="1290" y="22336"/>
                  </a:lnTo>
                  <a:cubicBezTo>
                    <a:pt x="1365" y="21812"/>
                    <a:pt x="1612" y="21399"/>
                    <a:pt x="2027" y="21097"/>
                  </a:cubicBezTo>
                  <a:cubicBezTo>
                    <a:pt x="2191" y="20870"/>
                    <a:pt x="2390" y="20654"/>
                    <a:pt x="2578" y="20435"/>
                  </a:cubicBezTo>
                  <a:close/>
                  <a:moveTo>
                    <a:pt x="34214" y="37438"/>
                  </a:moveTo>
                  <a:cubicBezTo>
                    <a:pt x="34480" y="37438"/>
                    <a:pt x="34745" y="37450"/>
                    <a:pt x="35009" y="37476"/>
                  </a:cubicBezTo>
                  <a:cubicBezTo>
                    <a:pt x="35056" y="37488"/>
                    <a:pt x="35104" y="37502"/>
                    <a:pt x="35153" y="37514"/>
                  </a:cubicBezTo>
                  <a:cubicBezTo>
                    <a:pt x="32341" y="37733"/>
                    <a:pt x="29659" y="38637"/>
                    <a:pt x="27141" y="39965"/>
                  </a:cubicBezTo>
                  <a:cubicBezTo>
                    <a:pt x="25564" y="40797"/>
                    <a:pt x="24060" y="41771"/>
                    <a:pt x="22625" y="42823"/>
                  </a:cubicBezTo>
                  <a:cubicBezTo>
                    <a:pt x="22053" y="43241"/>
                    <a:pt x="21266" y="44080"/>
                    <a:pt x="20621" y="44360"/>
                  </a:cubicBezTo>
                  <a:cubicBezTo>
                    <a:pt x="20405" y="44454"/>
                    <a:pt x="20198" y="44493"/>
                    <a:pt x="19997" y="44493"/>
                  </a:cubicBezTo>
                  <a:cubicBezTo>
                    <a:pt x="19802" y="44493"/>
                    <a:pt x="19613" y="44456"/>
                    <a:pt x="19427" y="44400"/>
                  </a:cubicBezTo>
                  <a:cubicBezTo>
                    <a:pt x="19434" y="44391"/>
                    <a:pt x="19440" y="44386"/>
                    <a:pt x="19448" y="44377"/>
                  </a:cubicBezTo>
                  <a:cubicBezTo>
                    <a:pt x="19593" y="44198"/>
                    <a:pt x="19599" y="43995"/>
                    <a:pt x="19448" y="43814"/>
                  </a:cubicBezTo>
                  <a:lnTo>
                    <a:pt x="19430" y="43792"/>
                  </a:lnTo>
                  <a:cubicBezTo>
                    <a:pt x="19697" y="43721"/>
                    <a:pt x="19911" y="43553"/>
                    <a:pt x="20074" y="43287"/>
                  </a:cubicBezTo>
                  <a:cubicBezTo>
                    <a:pt x="20320" y="43038"/>
                    <a:pt x="20576" y="42801"/>
                    <a:pt x="20843" y="42573"/>
                  </a:cubicBezTo>
                  <a:cubicBezTo>
                    <a:pt x="21485" y="42027"/>
                    <a:pt x="22180" y="41552"/>
                    <a:pt x="22907" y="41126"/>
                  </a:cubicBezTo>
                  <a:cubicBezTo>
                    <a:pt x="24188" y="40374"/>
                    <a:pt x="25559" y="39793"/>
                    <a:pt x="26955" y="39291"/>
                  </a:cubicBezTo>
                  <a:cubicBezTo>
                    <a:pt x="29199" y="38484"/>
                    <a:pt x="31750" y="37438"/>
                    <a:pt x="34214" y="37438"/>
                  </a:cubicBezTo>
                  <a:close/>
                  <a:moveTo>
                    <a:pt x="34842" y="0"/>
                  </a:moveTo>
                  <a:cubicBezTo>
                    <a:pt x="34343" y="0"/>
                    <a:pt x="33867" y="188"/>
                    <a:pt x="33507" y="630"/>
                  </a:cubicBezTo>
                  <a:cubicBezTo>
                    <a:pt x="31447" y="1151"/>
                    <a:pt x="29512" y="2015"/>
                    <a:pt x="27862" y="3526"/>
                  </a:cubicBezTo>
                  <a:cubicBezTo>
                    <a:pt x="27217" y="4115"/>
                    <a:pt x="26496" y="4800"/>
                    <a:pt x="25773" y="5555"/>
                  </a:cubicBezTo>
                  <a:cubicBezTo>
                    <a:pt x="23620" y="7604"/>
                    <a:pt x="21769" y="10148"/>
                    <a:pt x="20875" y="12916"/>
                  </a:cubicBezTo>
                  <a:cubicBezTo>
                    <a:pt x="19359" y="12052"/>
                    <a:pt x="17538" y="11727"/>
                    <a:pt x="15721" y="11727"/>
                  </a:cubicBezTo>
                  <a:cubicBezTo>
                    <a:pt x="14356" y="11727"/>
                    <a:pt x="12994" y="11911"/>
                    <a:pt x="11766" y="12185"/>
                  </a:cubicBezTo>
                  <a:cubicBezTo>
                    <a:pt x="7819" y="13067"/>
                    <a:pt x="4277" y="15176"/>
                    <a:pt x="838" y="17217"/>
                  </a:cubicBezTo>
                  <a:cubicBezTo>
                    <a:pt x="458" y="17444"/>
                    <a:pt x="436" y="17923"/>
                    <a:pt x="707" y="18237"/>
                  </a:cubicBezTo>
                  <a:cubicBezTo>
                    <a:pt x="1244" y="18859"/>
                    <a:pt x="1774" y="19488"/>
                    <a:pt x="2305" y="20116"/>
                  </a:cubicBezTo>
                  <a:cubicBezTo>
                    <a:pt x="1441" y="20484"/>
                    <a:pt x="862" y="21064"/>
                    <a:pt x="197" y="21811"/>
                  </a:cubicBezTo>
                  <a:cubicBezTo>
                    <a:pt x="77" y="21947"/>
                    <a:pt x="0" y="22200"/>
                    <a:pt x="127" y="22363"/>
                  </a:cubicBezTo>
                  <a:cubicBezTo>
                    <a:pt x="2951" y="26054"/>
                    <a:pt x="5928" y="29634"/>
                    <a:pt x="8843" y="33254"/>
                  </a:cubicBezTo>
                  <a:cubicBezTo>
                    <a:pt x="11749" y="36861"/>
                    <a:pt x="14485" y="40794"/>
                    <a:pt x="17652" y="44182"/>
                  </a:cubicBezTo>
                  <a:cubicBezTo>
                    <a:pt x="17664" y="44208"/>
                    <a:pt x="17679" y="44232"/>
                    <a:pt x="17699" y="44255"/>
                  </a:cubicBezTo>
                  <a:cubicBezTo>
                    <a:pt x="18282" y="44908"/>
                    <a:pt x="19219" y="45924"/>
                    <a:pt x="20167" y="45924"/>
                  </a:cubicBezTo>
                  <a:cubicBezTo>
                    <a:pt x="20277" y="45924"/>
                    <a:pt x="20387" y="45910"/>
                    <a:pt x="20497" y="45881"/>
                  </a:cubicBezTo>
                  <a:cubicBezTo>
                    <a:pt x="21148" y="45708"/>
                    <a:pt x="21757" y="44978"/>
                    <a:pt x="22286" y="44585"/>
                  </a:cubicBezTo>
                  <a:cubicBezTo>
                    <a:pt x="23162" y="43935"/>
                    <a:pt x="24053" y="43304"/>
                    <a:pt x="24965" y="42705"/>
                  </a:cubicBezTo>
                  <a:cubicBezTo>
                    <a:pt x="27366" y="41130"/>
                    <a:pt x="29934" y="39829"/>
                    <a:pt x="32678" y="39174"/>
                  </a:cubicBezTo>
                  <a:cubicBezTo>
                    <a:pt x="32752" y="39177"/>
                    <a:pt x="32826" y="39174"/>
                    <a:pt x="32900" y="39178"/>
                  </a:cubicBezTo>
                  <a:cubicBezTo>
                    <a:pt x="34054" y="39233"/>
                    <a:pt x="35153" y="39648"/>
                    <a:pt x="36288" y="39715"/>
                  </a:cubicBezTo>
                  <a:cubicBezTo>
                    <a:pt x="36337" y="39718"/>
                    <a:pt x="36385" y="39720"/>
                    <a:pt x="36433" y="39720"/>
                  </a:cubicBezTo>
                  <a:cubicBezTo>
                    <a:pt x="37209" y="39720"/>
                    <a:pt x="37750" y="39337"/>
                    <a:pt x="37827" y="38540"/>
                  </a:cubicBezTo>
                  <a:cubicBezTo>
                    <a:pt x="39593" y="36201"/>
                    <a:pt x="41115" y="33792"/>
                    <a:pt x="43273" y="31744"/>
                  </a:cubicBezTo>
                  <a:cubicBezTo>
                    <a:pt x="44449" y="30626"/>
                    <a:pt x="45716" y="29608"/>
                    <a:pt x="47060" y="28698"/>
                  </a:cubicBezTo>
                  <a:cubicBezTo>
                    <a:pt x="47079" y="28686"/>
                    <a:pt x="47099" y="28675"/>
                    <a:pt x="47118" y="28662"/>
                  </a:cubicBezTo>
                  <a:cubicBezTo>
                    <a:pt x="48826" y="27633"/>
                    <a:pt x="50637" y="26785"/>
                    <a:pt x="52524" y="26133"/>
                  </a:cubicBezTo>
                  <a:cubicBezTo>
                    <a:pt x="52902" y="26003"/>
                    <a:pt x="53156" y="25447"/>
                    <a:pt x="52785" y="25145"/>
                  </a:cubicBezTo>
                  <a:cubicBezTo>
                    <a:pt x="52171" y="24648"/>
                    <a:pt x="51613" y="24099"/>
                    <a:pt x="50959" y="23696"/>
                  </a:cubicBezTo>
                  <a:cubicBezTo>
                    <a:pt x="51006" y="23680"/>
                    <a:pt x="51050" y="23660"/>
                    <a:pt x="51097" y="23645"/>
                  </a:cubicBezTo>
                  <a:cubicBezTo>
                    <a:pt x="51251" y="23594"/>
                    <a:pt x="51309" y="23468"/>
                    <a:pt x="51300" y="23347"/>
                  </a:cubicBezTo>
                  <a:cubicBezTo>
                    <a:pt x="51345" y="23292"/>
                    <a:pt x="51376" y="23227"/>
                    <a:pt x="51391" y="23158"/>
                  </a:cubicBezTo>
                  <a:cubicBezTo>
                    <a:pt x="51657" y="23086"/>
                    <a:pt x="51868" y="22805"/>
                    <a:pt x="51676" y="22507"/>
                  </a:cubicBezTo>
                  <a:cubicBezTo>
                    <a:pt x="51561" y="22326"/>
                    <a:pt x="51447" y="22144"/>
                    <a:pt x="51333" y="21962"/>
                  </a:cubicBezTo>
                  <a:cubicBezTo>
                    <a:pt x="51345" y="21962"/>
                    <a:pt x="51359" y="21961"/>
                    <a:pt x="51371" y="21961"/>
                  </a:cubicBezTo>
                  <a:cubicBezTo>
                    <a:pt x="51374" y="21961"/>
                    <a:pt x="51377" y="21961"/>
                    <a:pt x="51379" y="21961"/>
                  </a:cubicBezTo>
                  <a:cubicBezTo>
                    <a:pt x="51539" y="21961"/>
                    <a:pt x="51585" y="21737"/>
                    <a:pt x="51453" y="21658"/>
                  </a:cubicBezTo>
                  <a:cubicBezTo>
                    <a:pt x="51333" y="21585"/>
                    <a:pt x="51198" y="21544"/>
                    <a:pt x="51056" y="21524"/>
                  </a:cubicBezTo>
                  <a:cubicBezTo>
                    <a:pt x="50796" y="21108"/>
                    <a:pt x="50546" y="20689"/>
                    <a:pt x="50290" y="20269"/>
                  </a:cubicBezTo>
                  <a:cubicBezTo>
                    <a:pt x="50030" y="19581"/>
                    <a:pt x="49589" y="18953"/>
                    <a:pt x="49191" y="18312"/>
                  </a:cubicBezTo>
                  <a:cubicBezTo>
                    <a:pt x="48421" y="17077"/>
                    <a:pt x="47572" y="15893"/>
                    <a:pt x="46728" y="14709"/>
                  </a:cubicBezTo>
                  <a:cubicBezTo>
                    <a:pt x="45005" y="12292"/>
                    <a:pt x="43280" y="9876"/>
                    <a:pt x="41551" y="7464"/>
                  </a:cubicBezTo>
                  <a:cubicBezTo>
                    <a:pt x="40019" y="5325"/>
                    <a:pt x="38618" y="2783"/>
                    <a:pt x="36781" y="897"/>
                  </a:cubicBezTo>
                  <a:cubicBezTo>
                    <a:pt x="36255" y="356"/>
                    <a:pt x="35527" y="0"/>
                    <a:pt x="34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0;p53"/>
            <p:cNvSpPr/>
            <p:nvPr/>
          </p:nvSpPr>
          <p:spPr>
            <a:xfrm>
              <a:off x="2990175" y="381350"/>
              <a:ext cx="254450" cy="209600"/>
            </a:xfrm>
            <a:custGeom>
              <a:avLst/>
              <a:gdLst/>
              <a:ahLst/>
              <a:cxnLst/>
              <a:rect l="l" t="t" r="r" b="b"/>
              <a:pathLst>
                <a:path w="10178" h="8384" extrusionOk="0">
                  <a:moveTo>
                    <a:pt x="9489" y="1"/>
                  </a:moveTo>
                  <a:cubicBezTo>
                    <a:pt x="9460" y="1"/>
                    <a:pt x="9430" y="3"/>
                    <a:pt x="9398" y="7"/>
                  </a:cubicBezTo>
                  <a:cubicBezTo>
                    <a:pt x="5315" y="589"/>
                    <a:pt x="1324" y="4315"/>
                    <a:pt x="48" y="8144"/>
                  </a:cubicBezTo>
                  <a:cubicBezTo>
                    <a:pt x="1" y="8286"/>
                    <a:pt x="119" y="8384"/>
                    <a:pt x="239" y="8384"/>
                  </a:cubicBezTo>
                  <a:cubicBezTo>
                    <a:pt x="302" y="8384"/>
                    <a:pt x="366" y="8357"/>
                    <a:pt x="406" y="8294"/>
                  </a:cubicBezTo>
                  <a:cubicBezTo>
                    <a:pt x="1475" y="6637"/>
                    <a:pt x="2632" y="5068"/>
                    <a:pt x="4157" y="3799"/>
                  </a:cubicBezTo>
                  <a:cubicBezTo>
                    <a:pt x="5839" y="2399"/>
                    <a:pt x="7661" y="1727"/>
                    <a:pt x="9647" y="909"/>
                  </a:cubicBezTo>
                  <a:cubicBezTo>
                    <a:pt x="10177" y="691"/>
                    <a:pt x="10017" y="1"/>
                    <a:pt x="9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1;p53"/>
            <p:cNvSpPr/>
            <p:nvPr/>
          </p:nvSpPr>
          <p:spPr>
            <a:xfrm>
              <a:off x="3026350" y="441550"/>
              <a:ext cx="247225" cy="201350"/>
            </a:xfrm>
            <a:custGeom>
              <a:avLst/>
              <a:gdLst/>
              <a:ahLst/>
              <a:cxnLst/>
              <a:rect l="l" t="t" r="r" b="b"/>
              <a:pathLst>
                <a:path w="9889" h="8054" extrusionOk="0">
                  <a:moveTo>
                    <a:pt x="9472" y="1"/>
                  </a:moveTo>
                  <a:cubicBezTo>
                    <a:pt x="9466" y="1"/>
                    <a:pt x="9460" y="1"/>
                    <a:pt x="9454" y="1"/>
                  </a:cubicBezTo>
                  <a:cubicBezTo>
                    <a:pt x="5735" y="204"/>
                    <a:pt x="1142" y="4281"/>
                    <a:pt x="59" y="7752"/>
                  </a:cubicBezTo>
                  <a:cubicBezTo>
                    <a:pt x="0" y="7941"/>
                    <a:pt x="141" y="8053"/>
                    <a:pt x="292" y="8053"/>
                  </a:cubicBezTo>
                  <a:cubicBezTo>
                    <a:pt x="375" y="8053"/>
                    <a:pt x="460" y="8019"/>
                    <a:pt x="517" y="7945"/>
                  </a:cubicBezTo>
                  <a:cubicBezTo>
                    <a:pt x="1756" y="6329"/>
                    <a:pt x="2771" y="4701"/>
                    <a:pt x="4382" y="3401"/>
                  </a:cubicBezTo>
                  <a:cubicBezTo>
                    <a:pt x="6005" y="2092"/>
                    <a:pt x="7844" y="1590"/>
                    <a:pt x="9618" y="609"/>
                  </a:cubicBezTo>
                  <a:cubicBezTo>
                    <a:pt x="9889" y="460"/>
                    <a:pt x="9783" y="1"/>
                    <a:pt x="9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2;p53"/>
            <p:cNvSpPr/>
            <p:nvPr/>
          </p:nvSpPr>
          <p:spPr>
            <a:xfrm>
              <a:off x="3172850" y="661350"/>
              <a:ext cx="224850" cy="198300"/>
            </a:xfrm>
            <a:custGeom>
              <a:avLst/>
              <a:gdLst/>
              <a:ahLst/>
              <a:cxnLst/>
              <a:rect l="l" t="t" r="r" b="b"/>
              <a:pathLst>
                <a:path w="8994" h="7932" extrusionOk="0">
                  <a:moveTo>
                    <a:pt x="8456" y="0"/>
                  </a:moveTo>
                  <a:cubicBezTo>
                    <a:pt x="8425" y="0"/>
                    <a:pt x="8392" y="4"/>
                    <a:pt x="8358" y="11"/>
                  </a:cubicBezTo>
                  <a:cubicBezTo>
                    <a:pt x="5106" y="738"/>
                    <a:pt x="1076" y="4402"/>
                    <a:pt x="60" y="7579"/>
                  </a:cubicBezTo>
                  <a:cubicBezTo>
                    <a:pt x="1" y="7765"/>
                    <a:pt x="174" y="7931"/>
                    <a:pt x="343" y="7931"/>
                  </a:cubicBezTo>
                  <a:cubicBezTo>
                    <a:pt x="409" y="7931"/>
                    <a:pt x="474" y="7907"/>
                    <a:pt x="524" y="7849"/>
                  </a:cubicBezTo>
                  <a:cubicBezTo>
                    <a:pt x="1689" y="6518"/>
                    <a:pt x="2590" y="5030"/>
                    <a:pt x="3913" y="3818"/>
                  </a:cubicBezTo>
                  <a:cubicBezTo>
                    <a:pt x="5371" y="2483"/>
                    <a:pt x="7047" y="1783"/>
                    <a:pt x="8657" y="718"/>
                  </a:cubicBezTo>
                  <a:cubicBezTo>
                    <a:pt x="8993" y="494"/>
                    <a:pt x="8826" y="0"/>
                    <a:pt x="8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3;p53"/>
            <p:cNvSpPr/>
            <p:nvPr/>
          </p:nvSpPr>
          <p:spPr>
            <a:xfrm>
              <a:off x="3219000" y="725650"/>
              <a:ext cx="226500" cy="215375"/>
            </a:xfrm>
            <a:custGeom>
              <a:avLst/>
              <a:gdLst/>
              <a:ahLst/>
              <a:cxnLst/>
              <a:rect l="l" t="t" r="r" b="b"/>
              <a:pathLst>
                <a:path w="9060" h="8615" extrusionOk="0">
                  <a:moveTo>
                    <a:pt x="8466" y="1"/>
                  </a:moveTo>
                  <a:cubicBezTo>
                    <a:pt x="8403" y="1"/>
                    <a:pt x="8336" y="16"/>
                    <a:pt x="8267" y="50"/>
                  </a:cubicBezTo>
                  <a:cubicBezTo>
                    <a:pt x="6348" y="1017"/>
                    <a:pt x="4571" y="2396"/>
                    <a:pt x="3025" y="3882"/>
                  </a:cubicBezTo>
                  <a:cubicBezTo>
                    <a:pt x="1836" y="5024"/>
                    <a:pt x="0" y="6568"/>
                    <a:pt x="62" y="8367"/>
                  </a:cubicBezTo>
                  <a:cubicBezTo>
                    <a:pt x="66" y="8507"/>
                    <a:pt x="206" y="8614"/>
                    <a:pt x="335" y="8614"/>
                  </a:cubicBezTo>
                  <a:cubicBezTo>
                    <a:pt x="409" y="8614"/>
                    <a:pt x="480" y="8578"/>
                    <a:pt x="518" y="8491"/>
                  </a:cubicBezTo>
                  <a:cubicBezTo>
                    <a:pt x="2016" y="5007"/>
                    <a:pt x="5594" y="2708"/>
                    <a:pt x="8679" y="755"/>
                  </a:cubicBezTo>
                  <a:cubicBezTo>
                    <a:pt x="9059" y="514"/>
                    <a:pt x="8832" y="1"/>
                    <a:pt x="8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4;p53"/>
            <p:cNvSpPr/>
            <p:nvPr/>
          </p:nvSpPr>
          <p:spPr>
            <a:xfrm>
              <a:off x="2528200" y="658025"/>
              <a:ext cx="405900" cy="260600"/>
            </a:xfrm>
            <a:custGeom>
              <a:avLst/>
              <a:gdLst/>
              <a:ahLst/>
              <a:cxnLst/>
              <a:rect l="l" t="t" r="r" b="b"/>
              <a:pathLst>
                <a:path w="16236" h="10424" extrusionOk="0">
                  <a:moveTo>
                    <a:pt x="1382" y="2708"/>
                  </a:moveTo>
                  <a:cubicBezTo>
                    <a:pt x="2705" y="4465"/>
                    <a:pt x="4361" y="5818"/>
                    <a:pt x="5564" y="7549"/>
                  </a:cubicBezTo>
                  <a:cubicBezTo>
                    <a:pt x="5049" y="7000"/>
                    <a:pt x="4518" y="6467"/>
                    <a:pt x="3972" y="5947"/>
                  </a:cubicBezTo>
                  <a:cubicBezTo>
                    <a:pt x="3369" y="5370"/>
                    <a:pt x="2751" y="4825"/>
                    <a:pt x="2113" y="4299"/>
                  </a:cubicBezTo>
                  <a:cubicBezTo>
                    <a:pt x="2286" y="4264"/>
                    <a:pt x="2405" y="4031"/>
                    <a:pt x="2251" y="3877"/>
                  </a:cubicBezTo>
                  <a:cubicBezTo>
                    <a:pt x="1869" y="3498"/>
                    <a:pt x="1454" y="3168"/>
                    <a:pt x="1030" y="2840"/>
                  </a:cubicBezTo>
                  <a:lnTo>
                    <a:pt x="1382" y="2708"/>
                  </a:lnTo>
                  <a:close/>
                  <a:moveTo>
                    <a:pt x="9295" y="739"/>
                  </a:moveTo>
                  <a:cubicBezTo>
                    <a:pt x="10900" y="739"/>
                    <a:pt x="11714" y="2042"/>
                    <a:pt x="12738" y="3153"/>
                  </a:cubicBezTo>
                  <a:cubicBezTo>
                    <a:pt x="13607" y="4096"/>
                    <a:pt x="14464" y="5049"/>
                    <a:pt x="15310" y="6013"/>
                  </a:cubicBezTo>
                  <a:cubicBezTo>
                    <a:pt x="13936" y="6363"/>
                    <a:pt x="12589" y="6790"/>
                    <a:pt x="11275" y="7331"/>
                  </a:cubicBezTo>
                  <a:cubicBezTo>
                    <a:pt x="10703" y="7567"/>
                    <a:pt x="10139" y="7820"/>
                    <a:pt x="9583" y="8091"/>
                  </a:cubicBezTo>
                  <a:cubicBezTo>
                    <a:pt x="9104" y="8323"/>
                    <a:pt x="7997" y="9216"/>
                    <a:pt x="7494" y="9216"/>
                  </a:cubicBezTo>
                  <a:cubicBezTo>
                    <a:pt x="7280" y="9214"/>
                    <a:pt x="7087" y="9143"/>
                    <a:pt x="6911" y="9028"/>
                  </a:cubicBezTo>
                  <a:cubicBezTo>
                    <a:pt x="5976" y="6497"/>
                    <a:pt x="3660" y="4237"/>
                    <a:pt x="1564" y="2642"/>
                  </a:cubicBezTo>
                  <a:cubicBezTo>
                    <a:pt x="3992" y="1737"/>
                    <a:pt x="6804" y="749"/>
                    <a:pt x="9284" y="739"/>
                  </a:cubicBezTo>
                  <a:cubicBezTo>
                    <a:pt x="9288" y="739"/>
                    <a:pt x="9291" y="739"/>
                    <a:pt x="9295" y="739"/>
                  </a:cubicBezTo>
                  <a:close/>
                  <a:moveTo>
                    <a:pt x="9522" y="0"/>
                  </a:moveTo>
                  <a:cubicBezTo>
                    <a:pt x="8353" y="0"/>
                    <a:pt x="6970" y="475"/>
                    <a:pt x="5977" y="700"/>
                  </a:cubicBezTo>
                  <a:cubicBezTo>
                    <a:pt x="4041" y="1140"/>
                    <a:pt x="2155" y="1729"/>
                    <a:pt x="300" y="2432"/>
                  </a:cubicBezTo>
                  <a:cubicBezTo>
                    <a:pt x="25" y="2536"/>
                    <a:pt x="1" y="2846"/>
                    <a:pt x="223" y="3018"/>
                  </a:cubicBezTo>
                  <a:cubicBezTo>
                    <a:pt x="702" y="3388"/>
                    <a:pt x="1169" y="3763"/>
                    <a:pt x="1673" y="4093"/>
                  </a:cubicBezTo>
                  <a:cubicBezTo>
                    <a:pt x="3491" y="5760"/>
                    <a:pt x="5144" y="7550"/>
                    <a:pt x="6623" y="9541"/>
                  </a:cubicBezTo>
                  <a:cubicBezTo>
                    <a:pt x="6713" y="9781"/>
                    <a:pt x="6797" y="10028"/>
                    <a:pt x="6867" y="10287"/>
                  </a:cubicBezTo>
                  <a:cubicBezTo>
                    <a:pt x="6892" y="10382"/>
                    <a:pt x="6963" y="10423"/>
                    <a:pt x="7035" y="10423"/>
                  </a:cubicBezTo>
                  <a:cubicBezTo>
                    <a:pt x="7146" y="10423"/>
                    <a:pt x="7261" y="10329"/>
                    <a:pt x="7234" y="10186"/>
                  </a:cubicBezTo>
                  <a:cubicBezTo>
                    <a:pt x="7224" y="10130"/>
                    <a:pt x="7207" y="10076"/>
                    <a:pt x="7196" y="10021"/>
                  </a:cubicBezTo>
                  <a:cubicBezTo>
                    <a:pt x="7219" y="10016"/>
                    <a:pt x="7243" y="10009"/>
                    <a:pt x="7264" y="9998"/>
                  </a:cubicBezTo>
                  <a:cubicBezTo>
                    <a:pt x="9998" y="8390"/>
                    <a:pt x="12869" y="7216"/>
                    <a:pt x="15954" y="6481"/>
                  </a:cubicBezTo>
                  <a:cubicBezTo>
                    <a:pt x="16193" y="6424"/>
                    <a:pt x="16235" y="6133"/>
                    <a:pt x="16091" y="5967"/>
                  </a:cubicBezTo>
                  <a:cubicBezTo>
                    <a:pt x="14926" y="4637"/>
                    <a:pt x="13744" y="3322"/>
                    <a:pt x="12545" y="2023"/>
                  </a:cubicBezTo>
                  <a:cubicBezTo>
                    <a:pt x="11928" y="1357"/>
                    <a:pt x="11266" y="350"/>
                    <a:pt x="10341" y="98"/>
                  </a:cubicBezTo>
                  <a:cubicBezTo>
                    <a:pt x="10087" y="29"/>
                    <a:pt x="9811" y="0"/>
                    <a:pt x="9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5;p53"/>
            <p:cNvSpPr/>
            <p:nvPr/>
          </p:nvSpPr>
          <p:spPr>
            <a:xfrm>
              <a:off x="2739725" y="878000"/>
              <a:ext cx="265375" cy="114400"/>
            </a:xfrm>
            <a:custGeom>
              <a:avLst/>
              <a:gdLst/>
              <a:ahLst/>
              <a:cxnLst/>
              <a:rect l="l" t="t" r="r" b="b"/>
              <a:pathLst>
                <a:path w="10615" h="4576" extrusionOk="0">
                  <a:moveTo>
                    <a:pt x="8807" y="0"/>
                  </a:moveTo>
                  <a:cubicBezTo>
                    <a:pt x="5620" y="0"/>
                    <a:pt x="1581" y="1966"/>
                    <a:pt x="54" y="4386"/>
                  </a:cubicBezTo>
                  <a:cubicBezTo>
                    <a:pt x="1" y="4471"/>
                    <a:pt x="79" y="4576"/>
                    <a:pt x="166" y="4576"/>
                  </a:cubicBezTo>
                  <a:cubicBezTo>
                    <a:pt x="186" y="4576"/>
                    <a:pt x="207" y="4570"/>
                    <a:pt x="226" y="4558"/>
                  </a:cubicBezTo>
                  <a:cubicBezTo>
                    <a:pt x="1875" y="3508"/>
                    <a:pt x="3258" y="2278"/>
                    <a:pt x="5131" y="1591"/>
                  </a:cubicBezTo>
                  <a:cubicBezTo>
                    <a:pt x="6861" y="957"/>
                    <a:pt x="8587" y="1026"/>
                    <a:pt x="10351" y="694"/>
                  </a:cubicBezTo>
                  <a:cubicBezTo>
                    <a:pt x="10615" y="644"/>
                    <a:pt x="10595" y="242"/>
                    <a:pt x="10351" y="180"/>
                  </a:cubicBezTo>
                  <a:cubicBezTo>
                    <a:pt x="9872" y="58"/>
                    <a:pt x="9352" y="0"/>
                    <a:pt x="8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6;p53"/>
            <p:cNvSpPr/>
            <p:nvPr/>
          </p:nvSpPr>
          <p:spPr>
            <a:xfrm>
              <a:off x="2783475" y="946275"/>
              <a:ext cx="254775" cy="113000"/>
            </a:xfrm>
            <a:custGeom>
              <a:avLst/>
              <a:gdLst/>
              <a:ahLst/>
              <a:cxnLst/>
              <a:rect l="l" t="t" r="r" b="b"/>
              <a:pathLst>
                <a:path w="10191" h="4520" extrusionOk="0">
                  <a:moveTo>
                    <a:pt x="9024" y="1"/>
                  </a:moveTo>
                  <a:cubicBezTo>
                    <a:pt x="7296" y="1"/>
                    <a:pt x="5453" y="625"/>
                    <a:pt x="3919" y="1282"/>
                  </a:cubicBezTo>
                  <a:cubicBezTo>
                    <a:pt x="2789" y="1765"/>
                    <a:pt x="261" y="2658"/>
                    <a:pt x="23" y="4060"/>
                  </a:cubicBezTo>
                  <a:cubicBezTo>
                    <a:pt x="1" y="4188"/>
                    <a:pt x="41" y="4285"/>
                    <a:pt x="145" y="4359"/>
                  </a:cubicBezTo>
                  <a:lnTo>
                    <a:pt x="328" y="4490"/>
                  </a:lnTo>
                  <a:cubicBezTo>
                    <a:pt x="356" y="4510"/>
                    <a:pt x="386" y="4519"/>
                    <a:pt x="416" y="4519"/>
                  </a:cubicBezTo>
                  <a:cubicBezTo>
                    <a:pt x="528" y="4519"/>
                    <a:pt x="634" y="4397"/>
                    <a:pt x="599" y="4281"/>
                  </a:cubicBezTo>
                  <a:cubicBezTo>
                    <a:pt x="310" y="3333"/>
                    <a:pt x="4773" y="1735"/>
                    <a:pt x="5289" y="1569"/>
                  </a:cubicBezTo>
                  <a:cubicBezTo>
                    <a:pt x="6773" y="1093"/>
                    <a:pt x="8295" y="1027"/>
                    <a:pt x="9799" y="688"/>
                  </a:cubicBezTo>
                  <a:cubicBezTo>
                    <a:pt x="10190" y="600"/>
                    <a:pt x="10059" y="73"/>
                    <a:pt x="9711" y="36"/>
                  </a:cubicBezTo>
                  <a:cubicBezTo>
                    <a:pt x="9485" y="12"/>
                    <a:pt x="9255" y="1"/>
                    <a:pt x="9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7;p53"/>
            <p:cNvSpPr/>
            <p:nvPr/>
          </p:nvSpPr>
          <p:spPr>
            <a:xfrm>
              <a:off x="2839925" y="1007825"/>
              <a:ext cx="259925" cy="117700"/>
            </a:xfrm>
            <a:custGeom>
              <a:avLst/>
              <a:gdLst/>
              <a:ahLst/>
              <a:cxnLst/>
              <a:rect l="l" t="t" r="r" b="b"/>
              <a:pathLst>
                <a:path w="10397" h="4708" extrusionOk="0">
                  <a:moveTo>
                    <a:pt x="9045" y="1"/>
                  </a:moveTo>
                  <a:cubicBezTo>
                    <a:pt x="5729" y="1"/>
                    <a:pt x="2019" y="2104"/>
                    <a:pt x="58" y="4551"/>
                  </a:cubicBezTo>
                  <a:cubicBezTo>
                    <a:pt x="0" y="4623"/>
                    <a:pt x="54" y="4707"/>
                    <a:pt x="124" y="4707"/>
                  </a:cubicBezTo>
                  <a:cubicBezTo>
                    <a:pt x="145" y="4707"/>
                    <a:pt x="167" y="4700"/>
                    <a:pt x="188" y="4683"/>
                  </a:cubicBezTo>
                  <a:cubicBezTo>
                    <a:pt x="1738" y="3418"/>
                    <a:pt x="3324" y="2289"/>
                    <a:pt x="5224" y="1613"/>
                  </a:cubicBezTo>
                  <a:cubicBezTo>
                    <a:pt x="6821" y="1047"/>
                    <a:pt x="8433" y="1014"/>
                    <a:pt x="10074" y="712"/>
                  </a:cubicBezTo>
                  <a:cubicBezTo>
                    <a:pt x="10385" y="655"/>
                    <a:pt x="10396" y="120"/>
                    <a:pt x="10074" y="73"/>
                  </a:cubicBezTo>
                  <a:cubicBezTo>
                    <a:pt x="9737" y="24"/>
                    <a:pt x="9393" y="1"/>
                    <a:pt x="9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500;p60"/>
          <p:cNvSpPr txBox="1">
            <a:spLocks/>
          </p:cNvSpPr>
          <p:nvPr/>
        </p:nvSpPr>
        <p:spPr>
          <a:xfrm>
            <a:off x="1303768" y="2984723"/>
            <a:ext cx="1279525" cy="45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Jumsih</a:t>
            </a:r>
            <a:endParaRPr lang="en-US" dirty="0"/>
          </a:p>
        </p:txBody>
      </p:sp>
      <p:sp>
        <p:nvSpPr>
          <p:cNvPr id="45" name="Google Shape;500;p60"/>
          <p:cNvSpPr txBox="1">
            <a:spLocks/>
          </p:cNvSpPr>
          <p:nvPr/>
        </p:nvSpPr>
        <p:spPr>
          <a:xfrm>
            <a:off x="1316284" y="3798153"/>
            <a:ext cx="2166204" cy="44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Keputrian </a:t>
            </a:r>
            <a:r>
              <a:rPr lang="en-US" dirty="0" err="1"/>
              <a:t>Jumat</a:t>
            </a:r>
            <a:endParaRPr lang="en-US" dirty="0"/>
          </a:p>
        </p:txBody>
      </p:sp>
      <p:sp>
        <p:nvSpPr>
          <p:cNvPr id="49" name="Google Shape;500;p60"/>
          <p:cNvSpPr txBox="1">
            <a:spLocks/>
          </p:cNvSpPr>
          <p:nvPr/>
        </p:nvSpPr>
        <p:spPr>
          <a:xfrm>
            <a:off x="5462995" y="869489"/>
            <a:ext cx="1607171" cy="44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Market Day</a:t>
            </a:r>
          </a:p>
        </p:txBody>
      </p:sp>
      <p:sp>
        <p:nvSpPr>
          <p:cNvPr id="50" name="Google Shape;500;p60"/>
          <p:cNvSpPr txBox="1">
            <a:spLocks/>
          </p:cNvSpPr>
          <p:nvPr/>
        </p:nvSpPr>
        <p:spPr>
          <a:xfrm>
            <a:off x="5462995" y="1678894"/>
            <a:ext cx="3065150" cy="68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Student </a:t>
            </a:r>
            <a:r>
              <a:rPr lang="en-US" dirty="0" err="1"/>
              <a:t>Performancece</a:t>
            </a:r>
            <a:r>
              <a:rPr lang="en-US" dirty="0"/>
              <a:t> / </a:t>
            </a:r>
            <a:r>
              <a:rPr lang="en-US" dirty="0" err="1"/>
              <a:t>Pentas</a:t>
            </a:r>
            <a:r>
              <a:rPr lang="en-US" dirty="0"/>
              <a:t> </a:t>
            </a:r>
            <a:r>
              <a:rPr lang="en-US" dirty="0" err="1"/>
              <a:t>Seni</a:t>
            </a:r>
            <a:endParaRPr lang="en-US" dirty="0"/>
          </a:p>
        </p:txBody>
      </p:sp>
      <p:sp>
        <p:nvSpPr>
          <p:cNvPr id="52" name="Google Shape;500;p60"/>
          <p:cNvSpPr txBox="1">
            <a:spLocks/>
          </p:cNvSpPr>
          <p:nvPr/>
        </p:nvSpPr>
        <p:spPr>
          <a:xfrm>
            <a:off x="5477954" y="2779908"/>
            <a:ext cx="3065150" cy="68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Celsis</a:t>
            </a:r>
            <a:r>
              <a:rPr lang="en-US" dirty="0"/>
              <a:t> (</a:t>
            </a:r>
            <a:r>
              <a:rPr lang="en-US" dirty="0" err="1"/>
              <a:t>celengan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Yatim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19551" r="21651" b="18500"/>
          <a:stretch/>
        </p:blipFill>
        <p:spPr>
          <a:xfrm>
            <a:off x="598758" y="2939114"/>
            <a:ext cx="608135" cy="629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2" t="19587" r="24227" b="23711"/>
          <a:stretch/>
        </p:blipFill>
        <p:spPr>
          <a:xfrm>
            <a:off x="718620" y="3656861"/>
            <a:ext cx="513021" cy="6412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217" y="1518407"/>
            <a:ext cx="973097" cy="973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4222"/>
          <a:stretch/>
        </p:blipFill>
        <p:spPr>
          <a:xfrm>
            <a:off x="4621777" y="2695170"/>
            <a:ext cx="921975" cy="698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699" t="29000" r="58101" b="28012"/>
          <a:stretch/>
        </p:blipFill>
        <p:spPr>
          <a:xfrm>
            <a:off x="4854063" y="3656861"/>
            <a:ext cx="430870" cy="575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0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2574735" y="2675961"/>
            <a:ext cx="3994510" cy="1079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ISLAMIC SUPLAMENTARY</a:t>
            </a:r>
            <a:br>
              <a:rPr lang="en-US" sz="2800" dirty="0"/>
            </a:br>
            <a:r>
              <a:rPr lang="en-US" sz="2000" dirty="0">
                <a:solidFill>
                  <a:srgbClr val="00B050"/>
                </a:solidFill>
              </a:rPr>
              <a:t>As-</a:t>
            </a:r>
            <a:r>
              <a:rPr lang="en-US" sz="2000" dirty="0" err="1">
                <a:solidFill>
                  <a:srgbClr val="00B050"/>
                </a:solidFill>
              </a:rPr>
              <a:t>Sa’adatain</a:t>
            </a:r>
            <a:r>
              <a:rPr lang="en-US" sz="2000" dirty="0">
                <a:solidFill>
                  <a:srgbClr val="00B050"/>
                </a:solidFill>
              </a:rPr>
              <a:t> Junior High School</a:t>
            </a:r>
          </a:p>
        </p:txBody>
      </p:sp>
      <p:sp>
        <p:nvSpPr>
          <p:cNvPr id="8" name="Google Shape;346;p50"/>
          <p:cNvSpPr txBox="1">
            <a:spLocks/>
          </p:cNvSpPr>
          <p:nvPr/>
        </p:nvSpPr>
        <p:spPr>
          <a:xfrm>
            <a:off x="2044253" y="3613030"/>
            <a:ext cx="5055475" cy="66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oncert One"/>
              <a:buNone/>
              <a:defRPr sz="4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SMP ISLAM PLUS AS-SA’ADATAIN</a:t>
            </a:r>
          </a:p>
        </p:txBody>
      </p:sp>
      <p:sp>
        <p:nvSpPr>
          <p:cNvPr id="10" name="Google Shape;346;p50"/>
          <p:cNvSpPr txBox="1">
            <a:spLocks/>
          </p:cNvSpPr>
          <p:nvPr/>
        </p:nvSpPr>
        <p:spPr>
          <a:xfrm>
            <a:off x="1370769" y="1925859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2025</a:t>
            </a:r>
          </a:p>
        </p:txBody>
      </p:sp>
      <p:sp>
        <p:nvSpPr>
          <p:cNvPr id="11" name="Google Shape;346;p50"/>
          <p:cNvSpPr txBox="1">
            <a:spLocks/>
          </p:cNvSpPr>
          <p:nvPr/>
        </p:nvSpPr>
        <p:spPr>
          <a:xfrm>
            <a:off x="1365505" y="1439072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86590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7"/>
          <p:cNvSpPr txBox="1">
            <a:spLocks noGrp="1"/>
          </p:cNvSpPr>
          <p:nvPr>
            <p:ph type="title"/>
          </p:nvPr>
        </p:nvSpPr>
        <p:spPr>
          <a:xfrm>
            <a:off x="3160423" y="594618"/>
            <a:ext cx="3054334" cy="891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KOMPETENSI LULUSAN</a:t>
            </a:r>
          </a:p>
        </p:txBody>
      </p:sp>
      <p:sp>
        <p:nvSpPr>
          <p:cNvPr id="656" name="Google Shape;656;p67"/>
          <p:cNvSpPr txBox="1">
            <a:spLocks noGrp="1"/>
          </p:cNvSpPr>
          <p:nvPr>
            <p:ph type="body" idx="1"/>
          </p:nvPr>
        </p:nvSpPr>
        <p:spPr>
          <a:xfrm>
            <a:off x="2837769" y="1485835"/>
            <a:ext cx="4099034" cy="307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eaLnBrk="1" hangingPunct="1">
              <a:lnSpc>
                <a:spcPct val="150000"/>
              </a:lnSpc>
              <a:buAutoNum type="arabicPeriod"/>
            </a:pP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Bertaqwa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kepada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Allah.</a:t>
            </a:r>
          </a:p>
          <a:p>
            <a:pPr algn="just" eaLnBrk="1" hangingPunct="1">
              <a:lnSpc>
                <a:spcPct val="150000"/>
              </a:lnSpc>
              <a:buAutoNum type="arabicPeriod"/>
            </a:pP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Berakhlak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mulia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Tx/>
              <a:buAutoNum type="arabicPeriod"/>
            </a:pP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Memiliki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kemampuan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akademik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yang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dapat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dipertanggung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jawabkan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Tx/>
              <a:buAutoNum type="arabicPeriod"/>
            </a:pP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Mampu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membaca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dan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menulis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al-Qur’an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dengan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baik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dan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benar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Tx/>
              <a:buAutoNum type="arabicPeriod"/>
            </a:pP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Memiliki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kemampuan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beribadah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harian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 yang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benar</a:t>
            </a:r>
            <a:endParaRPr lang="en-US" altLang="en-US" sz="1400" dirty="0">
              <a:solidFill>
                <a:schemeClr val="tx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algn="just" eaLnBrk="1" hangingPunct="1">
              <a:lnSpc>
                <a:spcPct val="150000"/>
              </a:lnSpc>
              <a:buFontTx/>
              <a:buAutoNum type="arabicPeriod"/>
            </a:pP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Hafal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 al-Qur’an minimal 1 </a:t>
            </a:r>
            <a:r>
              <a:rPr lang="en-US" altLang="en-US" sz="1400" dirty="0" err="1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juz</a:t>
            </a:r>
            <a:r>
              <a:rPr lang="en-US" altLang="en-US" sz="1400" dirty="0">
                <a:solidFill>
                  <a:schemeClr val="tx1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</a:p>
        </p:txBody>
      </p:sp>
      <p:pic>
        <p:nvPicPr>
          <p:cNvPr id="657" name="Google Shape;657;p67"/>
          <p:cNvPicPr preferRelativeResize="0"/>
          <p:nvPr/>
        </p:nvPicPr>
        <p:blipFill rotWithShape="1">
          <a:blip r:embed="rId3">
            <a:alphaModFix amt="78000"/>
          </a:blip>
          <a:srcRect l="19967"/>
          <a:stretch/>
        </p:blipFill>
        <p:spPr>
          <a:xfrm rot="3044709">
            <a:off x="2393609" y="722063"/>
            <a:ext cx="1035034" cy="541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 txBox="1">
            <a:spLocks noGrp="1"/>
          </p:cNvSpPr>
          <p:nvPr>
            <p:ph type="title"/>
          </p:nvPr>
        </p:nvSpPr>
        <p:spPr>
          <a:xfrm>
            <a:off x="2648997" y="929453"/>
            <a:ext cx="38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accent4"/>
                </a:solidFill>
              </a:rPr>
              <a:t>PRAKTIK IBADAH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3644535" y="1389083"/>
            <a:ext cx="1728792" cy="15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2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494997" y="1079132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2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494997" y="1669865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3;p68"/>
          <p:cNvSpPr txBox="1">
            <a:spLocks/>
          </p:cNvSpPr>
          <p:nvPr/>
        </p:nvSpPr>
        <p:spPr>
          <a:xfrm>
            <a:off x="2123086" y="1502153"/>
            <a:ext cx="4897821" cy="287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solidFill>
                  <a:schemeClr val="bg2"/>
                </a:solidFill>
              </a:rPr>
              <a:t>1. </a:t>
            </a:r>
            <a:r>
              <a:rPr lang="en-US" sz="2000" dirty="0" err="1">
                <a:solidFill>
                  <a:schemeClr val="bg2"/>
                </a:solidFill>
              </a:rPr>
              <a:t>Bersifat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praktik</a:t>
            </a:r>
            <a:endParaRPr lang="en-US" sz="2000" dirty="0">
              <a:solidFill>
                <a:schemeClr val="bg2"/>
              </a:solidFill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2. </a:t>
            </a:r>
            <a:r>
              <a:rPr lang="en-US" sz="2000" dirty="0" err="1">
                <a:solidFill>
                  <a:schemeClr val="bg2"/>
                </a:solidFill>
              </a:rPr>
              <a:t>Menekankan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pada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pembiasaan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ibadah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dengan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tata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cara</a:t>
            </a:r>
            <a:r>
              <a:rPr lang="en-US" sz="2000" dirty="0">
                <a:solidFill>
                  <a:schemeClr val="bg2"/>
                </a:solidFill>
              </a:rPr>
              <a:t> yang </a:t>
            </a:r>
            <a:r>
              <a:rPr lang="en-US" sz="2000" dirty="0" err="1">
                <a:solidFill>
                  <a:schemeClr val="bg2"/>
                </a:solidFill>
              </a:rPr>
              <a:t>benar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sesuai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tuntunan</a:t>
            </a:r>
            <a:endParaRPr lang="en-US" sz="2000" dirty="0">
              <a:solidFill>
                <a:schemeClr val="bg2"/>
              </a:solidFill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3. </a:t>
            </a:r>
            <a:r>
              <a:rPr lang="en-US" sz="2000" dirty="0" err="1">
                <a:solidFill>
                  <a:schemeClr val="bg2"/>
                </a:solidFill>
              </a:rPr>
              <a:t>Mengacu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pada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fiqih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dasar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mazhab</a:t>
            </a:r>
            <a:r>
              <a:rPr lang="en-US" sz="2000" dirty="0">
                <a:solidFill>
                  <a:schemeClr val="bg2"/>
                </a:solidFill>
              </a:rPr>
              <a:t>    </a:t>
            </a:r>
            <a:r>
              <a:rPr lang="en-US" sz="2000" dirty="0" err="1">
                <a:solidFill>
                  <a:schemeClr val="bg2"/>
                </a:solidFill>
              </a:rPr>
              <a:t>Syafi’i</a:t>
            </a:r>
            <a:endParaRPr lang="en-US" sz="2000" dirty="0">
              <a:solidFill>
                <a:schemeClr val="bg2"/>
              </a:solidFill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4. </a:t>
            </a:r>
            <a:r>
              <a:rPr lang="en-US" sz="2000" dirty="0" err="1">
                <a:solidFill>
                  <a:schemeClr val="bg2"/>
                </a:solidFill>
              </a:rPr>
              <a:t>Tidak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menyinggung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masalah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khilafiyah</a:t>
            </a:r>
            <a:endParaRPr lang="en-US" sz="2000" dirty="0">
              <a:solidFill>
                <a:schemeClr val="bg2"/>
              </a:solidFill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5. </a:t>
            </a:r>
            <a:r>
              <a:rPr lang="en-US" sz="2000" dirty="0" err="1">
                <a:solidFill>
                  <a:schemeClr val="bg2"/>
                </a:solidFill>
              </a:rPr>
              <a:t>Praktek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dilaksanakan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secara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berulang-ulang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berjamaah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atau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munfarid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Google Shape;346;p50"/>
          <p:cNvSpPr txBox="1">
            <a:spLocks/>
          </p:cNvSpPr>
          <p:nvPr/>
        </p:nvSpPr>
        <p:spPr>
          <a:xfrm>
            <a:off x="7043222" y="1802025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2025</a:t>
            </a:r>
          </a:p>
        </p:txBody>
      </p:sp>
      <p:sp>
        <p:nvSpPr>
          <p:cNvPr id="9" name="Google Shape;346;p50"/>
          <p:cNvSpPr txBox="1">
            <a:spLocks/>
          </p:cNvSpPr>
          <p:nvPr/>
        </p:nvSpPr>
        <p:spPr>
          <a:xfrm>
            <a:off x="7037958" y="1220648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13929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>
            <a:spLocks noGrp="1"/>
          </p:cNvSpPr>
          <p:nvPr>
            <p:ph type="title" idx="8"/>
          </p:nvPr>
        </p:nvSpPr>
        <p:spPr>
          <a:xfrm>
            <a:off x="919016" y="517209"/>
            <a:ext cx="2550172" cy="770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rgbClr val="00B050"/>
                </a:solidFill>
              </a:rPr>
              <a:t>TAHSINUL QUR’AN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919016" y="2337355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uFill>
                  <a:noFill/>
                </a:uFill>
              </a:rPr>
              <a:t>K</a:t>
            </a:r>
            <a:r>
              <a:rPr lang="en" dirty="0">
                <a:uFill>
                  <a:noFill/>
                </a:uFill>
              </a:rPr>
              <a:t>elas 7</a:t>
            </a:r>
            <a:endParaRPr dirty="0"/>
          </a:p>
        </p:txBody>
      </p:sp>
      <p:sp>
        <p:nvSpPr>
          <p:cNvPr id="330" name="Google Shape;330;p49"/>
          <p:cNvSpPr txBox="1">
            <a:spLocks noGrp="1"/>
          </p:cNvSpPr>
          <p:nvPr>
            <p:ph type="subTitle" idx="1"/>
          </p:nvPr>
        </p:nvSpPr>
        <p:spPr>
          <a:xfrm>
            <a:off x="501631" y="2994808"/>
            <a:ext cx="3752569" cy="880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/>
              <a:t>Belum </a:t>
            </a:r>
            <a:r>
              <a:rPr lang="en-US" sz="1800" dirty="0" err="1"/>
              <a:t>lancar</a:t>
            </a:r>
            <a:r>
              <a:rPr lang="en-US" sz="1800" dirty="0"/>
              <a:t> : </a:t>
            </a:r>
            <a:r>
              <a:rPr lang="en-US" sz="1800" dirty="0" err="1"/>
              <a:t>Iqra</a:t>
            </a:r>
            <a:r>
              <a:rPr lang="en-US" sz="1800" dirty="0"/>
              <a:t> 1 - 3</a:t>
            </a:r>
          </a:p>
          <a:p>
            <a:pPr marL="0" lvl="0" indent="0" algn="l"/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Lancar</a:t>
            </a:r>
            <a:r>
              <a:rPr lang="en-US" sz="1800" dirty="0"/>
              <a:t> : </a:t>
            </a:r>
            <a:r>
              <a:rPr lang="en-US" sz="1800" dirty="0" err="1"/>
              <a:t>Juz</a:t>
            </a:r>
            <a:r>
              <a:rPr lang="en-US" sz="1800" dirty="0"/>
              <a:t> 1 - 9</a:t>
            </a:r>
          </a:p>
          <a:p>
            <a:pPr marL="0" lvl="0" indent="0" algn="l"/>
            <a:endParaRPr lang="en-US" dirty="0"/>
          </a:p>
        </p:txBody>
      </p:sp>
      <p:sp>
        <p:nvSpPr>
          <p:cNvPr id="331" name="Google Shape;331;p49"/>
          <p:cNvSpPr txBox="1">
            <a:spLocks noGrp="1"/>
          </p:cNvSpPr>
          <p:nvPr>
            <p:ph type="title" idx="2"/>
          </p:nvPr>
        </p:nvSpPr>
        <p:spPr>
          <a:xfrm>
            <a:off x="5222656" y="843174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Kelas 8</a:t>
            </a:r>
            <a:endParaRPr dirty="0"/>
          </a:p>
        </p:txBody>
      </p:sp>
      <p:sp>
        <p:nvSpPr>
          <p:cNvPr id="335" name="Google Shape;335;p49"/>
          <p:cNvSpPr txBox="1">
            <a:spLocks noGrp="1"/>
          </p:cNvSpPr>
          <p:nvPr>
            <p:ph type="title" idx="6"/>
          </p:nvPr>
        </p:nvSpPr>
        <p:spPr>
          <a:xfrm>
            <a:off x="6008691" y="2758456"/>
            <a:ext cx="134573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Kelas 9</a:t>
            </a:r>
            <a:endParaRPr dirty="0"/>
          </a:p>
        </p:txBody>
      </p:sp>
      <p:sp>
        <p:nvSpPr>
          <p:cNvPr id="336" name="Google Shape;336;p49"/>
          <p:cNvSpPr txBox="1">
            <a:spLocks noGrp="1"/>
          </p:cNvSpPr>
          <p:nvPr>
            <p:ph type="subTitle" idx="7"/>
          </p:nvPr>
        </p:nvSpPr>
        <p:spPr>
          <a:xfrm>
            <a:off x="4805272" y="3287161"/>
            <a:ext cx="3752568" cy="827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Lancar</a:t>
            </a:r>
            <a:r>
              <a:rPr lang="en-US" sz="1800" dirty="0"/>
              <a:t> : </a:t>
            </a:r>
            <a:r>
              <a:rPr lang="en-US" sz="1800" dirty="0" err="1"/>
              <a:t>Juz</a:t>
            </a:r>
            <a:r>
              <a:rPr lang="en-US" sz="1800" dirty="0"/>
              <a:t> 20 - 29</a:t>
            </a:r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8782544" flipH="1">
            <a:off x="2865906" y="1493642"/>
            <a:ext cx="1124399" cy="51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517" y="1535092"/>
            <a:ext cx="1056294" cy="977897"/>
          </a:xfrm>
          <a:prstGeom prst="rect">
            <a:avLst/>
          </a:prstGeom>
        </p:spPr>
      </p:pic>
      <p:sp>
        <p:nvSpPr>
          <p:cNvPr id="14" name="Google Shape;330;p49"/>
          <p:cNvSpPr txBox="1">
            <a:spLocks noGrp="1"/>
          </p:cNvSpPr>
          <p:nvPr>
            <p:ph type="subTitle" idx="1"/>
          </p:nvPr>
        </p:nvSpPr>
        <p:spPr>
          <a:xfrm>
            <a:off x="4980036" y="1577040"/>
            <a:ext cx="3757819" cy="935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ES" sz="1800" dirty="0" err="1"/>
              <a:t>Belum</a:t>
            </a:r>
            <a:r>
              <a:rPr lang="es-ES" sz="1800" dirty="0"/>
              <a:t> </a:t>
            </a:r>
            <a:r>
              <a:rPr lang="es-ES" sz="1800" dirty="0" err="1"/>
              <a:t>lancar</a:t>
            </a:r>
            <a:r>
              <a:rPr lang="es-ES" sz="1800" dirty="0"/>
              <a:t> : </a:t>
            </a:r>
            <a:r>
              <a:rPr lang="es-ES" sz="1800" dirty="0" err="1"/>
              <a:t>Iqra</a:t>
            </a:r>
            <a:r>
              <a:rPr lang="es-ES" sz="1800" dirty="0"/>
              <a:t> 4 - 6</a:t>
            </a:r>
          </a:p>
          <a:p>
            <a:pPr marL="0" indent="0" algn="l"/>
            <a:r>
              <a:rPr lang="es-ES" sz="1800" dirty="0" err="1"/>
              <a:t>Sudah</a:t>
            </a:r>
            <a:r>
              <a:rPr lang="es-ES" sz="1800" dirty="0"/>
              <a:t> </a:t>
            </a:r>
            <a:r>
              <a:rPr lang="es-ES" sz="1800" dirty="0" err="1"/>
              <a:t>Lancar</a:t>
            </a:r>
            <a:r>
              <a:rPr lang="es-ES" sz="1800" dirty="0"/>
              <a:t> : </a:t>
            </a:r>
            <a:r>
              <a:rPr lang="en-US" sz="1800" dirty="0" err="1"/>
              <a:t>Juz</a:t>
            </a:r>
            <a:r>
              <a:rPr lang="en-US" sz="1800" dirty="0"/>
              <a:t> 10 - 19</a:t>
            </a:r>
            <a:endParaRPr lang="es-ES" sz="1800" dirty="0"/>
          </a:p>
          <a:p>
            <a:pPr marL="0" lvl="0" indent="0" algn="l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0" t="22069" r="25684" b="35837"/>
          <a:stretch/>
        </p:blipFill>
        <p:spPr>
          <a:xfrm rot="21122506">
            <a:off x="7747146" y="373505"/>
            <a:ext cx="852090" cy="70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xfrm>
            <a:off x="1855950" y="3702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i-FI" dirty="0">
                <a:solidFill>
                  <a:srgbClr val="0070C0"/>
                </a:solidFill>
              </a:rPr>
              <a:t>Target Islamic Suplamentary</a:t>
            </a:r>
          </a:p>
        </p:txBody>
      </p:sp>
      <p:sp>
        <p:nvSpPr>
          <p:cNvPr id="320" name="Google Shape;320;p48"/>
          <p:cNvSpPr txBox="1">
            <a:spLocks noGrp="1"/>
          </p:cNvSpPr>
          <p:nvPr>
            <p:ph type="body" idx="1"/>
          </p:nvPr>
        </p:nvSpPr>
        <p:spPr>
          <a:xfrm>
            <a:off x="1360175" y="942975"/>
            <a:ext cx="6963300" cy="3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1. TAHFIDZ : </a:t>
            </a:r>
            <a:r>
              <a:rPr lang="en-US" sz="1600" dirty="0" err="1"/>
              <a:t>Hafal</a:t>
            </a:r>
            <a:r>
              <a:rPr lang="en-US" sz="1600" dirty="0"/>
              <a:t> minimal 24 Surah ( </a:t>
            </a:r>
            <a:r>
              <a:rPr lang="en-US" sz="1600" dirty="0" err="1"/>
              <a:t>surrah</a:t>
            </a:r>
            <a:r>
              <a:rPr lang="en-US" sz="1600" dirty="0"/>
              <a:t> An-</a:t>
            </a:r>
            <a:r>
              <a:rPr lang="en-US" sz="1600" dirty="0" err="1"/>
              <a:t>Nas</a:t>
            </a:r>
            <a:r>
              <a:rPr lang="en-US" sz="1600" dirty="0"/>
              <a:t> – </a:t>
            </a:r>
            <a:r>
              <a:rPr lang="en-US" sz="1600" dirty="0" err="1"/>
              <a:t>Surrah</a:t>
            </a:r>
            <a:r>
              <a:rPr lang="en-US" sz="1600" dirty="0"/>
              <a:t> As-</a:t>
            </a:r>
            <a:r>
              <a:rPr lang="en-US" sz="1600" dirty="0" err="1"/>
              <a:t>Syams</a:t>
            </a:r>
            <a:r>
              <a:rPr lang="en-US" sz="1600" dirty="0"/>
              <a:t> ) 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/>
              <a:t>Pemegang</a:t>
            </a:r>
            <a:r>
              <a:rPr lang="en-US" sz="1600" dirty="0"/>
              <a:t> </a:t>
            </a:r>
            <a:r>
              <a:rPr lang="en-US" sz="1600" dirty="0" err="1"/>
              <a:t>sahadah</a:t>
            </a:r>
            <a:r>
              <a:rPr lang="en-US" sz="1600" dirty="0"/>
              <a:t> </a:t>
            </a:r>
            <a:r>
              <a:rPr lang="en-US" sz="1600" dirty="0" err="1"/>
              <a:t>Juz</a:t>
            </a:r>
            <a:r>
              <a:rPr lang="en-US" sz="1600" dirty="0"/>
              <a:t> 30 : </a:t>
            </a:r>
            <a:r>
              <a:rPr lang="en-US" sz="1600" dirty="0" err="1"/>
              <a:t>Juz</a:t>
            </a:r>
            <a:r>
              <a:rPr lang="en-US" sz="1600" dirty="0"/>
              <a:t> 29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2. BACA TULIS QUR’AN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/>
              <a:t>Tajwid</a:t>
            </a:r>
            <a:r>
              <a:rPr lang="en-US" sz="1600" dirty="0"/>
              <a:t> :  </a:t>
            </a:r>
            <a:r>
              <a:rPr lang="en-US" sz="1600" dirty="0" err="1"/>
              <a:t>Makhorijul</a:t>
            </a:r>
            <a:r>
              <a:rPr lang="en-US" sz="1600" dirty="0"/>
              <a:t> </a:t>
            </a:r>
            <a:r>
              <a:rPr lang="en-US" sz="1600" dirty="0" err="1"/>
              <a:t>Huruf</a:t>
            </a:r>
            <a:r>
              <a:rPr lang="en-US" sz="1600" dirty="0"/>
              <a:t>, </a:t>
            </a:r>
            <a:r>
              <a:rPr lang="en-US" sz="1600" dirty="0" err="1"/>
              <a:t>Hukum</a:t>
            </a:r>
            <a:r>
              <a:rPr lang="en-US" sz="1600" dirty="0"/>
              <a:t> Nun </a:t>
            </a:r>
            <a:r>
              <a:rPr lang="en-US" sz="1600" dirty="0" err="1"/>
              <a:t>mati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Tanwin</a:t>
            </a:r>
            <a:r>
              <a:rPr lang="en-US" sz="1600" dirty="0"/>
              <a:t>, </a:t>
            </a:r>
            <a:r>
              <a:rPr lang="en-US" sz="1600" dirty="0" err="1"/>
              <a:t>QolQolah</a:t>
            </a:r>
            <a:endParaRPr lang="en-US" sz="1600" dirty="0"/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/>
              <a:t>Imla</a:t>
            </a:r>
            <a:r>
              <a:rPr lang="en-US" sz="1600" dirty="0"/>
              <a:t>’    : </a:t>
            </a:r>
            <a:r>
              <a:rPr lang="en-US" sz="1600" dirty="0" err="1"/>
              <a:t>menyambung</a:t>
            </a:r>
            <a:r>
              <a:rPr lang="en-US" sz="1600" dirty="0"/>
              <a:t> 2-4 </a:t>
            </a:r>
            <a:r>
              <a:rPr lang="en-US" sz="1600" dirty="0" err="1"/>
              <a:t>huruf</a:t>
            </a:r>
            <a:endParaRPr lang="en-US" sz="1600" dirty="0"/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3. PRAKTIK IBADAH: 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/>
              <a:t>Toharoh</a:t>
            </a:r>
            <a:r>
              <a:rPr lang="en-US" sz="1600" dirty="0"/>
              <a:t> (</a:t>
            </a:r>
            <a:r>
              <a:rPr lang="en-US" sz="1600" dirty="0" err="1"/>
              <a:t>bacaan</a:t>
            </a:r>
            <a:r>
              <a:rPr lang="en-US" sz="1600" dirty="0"/>
              <a:t> </a:t>
            </a:r>
            <a:r>
              <a:rPr lang="en-US" sz="1600" dirty="0" err="1"/>
              <a:t>niat</a:t>
            </a:r>
            <a:r>
              <a:rPr lang="en-US" sz="1600" dirty="0"/>
              <a:t> wudhu dan </a:t>
            </a:r>
            <a:r>
              <a:rPr lang="en-US" sz="1600" dirty="0" err="1"/>
              <a:t>do’a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gerakan</a:t>
            </a:r>
            <a:r>
              <a:rPr lang="en-US" sz="1600" dirty="0"/>
              <a:t> wudhu)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/>
              <a:t>Ibadah</a:t>
            </a:r>
            <a:r>
              <a:rPr lang="en-US" sz="1600" dirty="0"/>
              <a:t> : </a:t>
            </a:r>
            <a:r>
              <a:rPr lang="en-US" sz="1600" dirty="0" err="1"/>
              <a:t>Shalat</a:t>
            </a:r>
            <a:r>
              <a:rPr lang="en-US" sz="1600" dirty="0"/>
              <a:t> </a:t>
            </a:r>
            <a:r>
              <a:rPr lang="en-US" sz="1600" dirty="0" err="1"/>
              <a:t>Fardu</a:t>
            </a:r>
            <a:r>
              <a:rPr lang="en-US" sz="1600" dirty="0"/>
              <a:t> </a:t>
            </a:r>
            <a:r>
              <a:rPr lang="en-US" sz="1600" dirty="0" err="1"/>
              <a:t>munfarid</a:t>
            </a:r>
            <a:r>
              <a:rPr lang="en-US" sz="1600" dirty="0"/>
              <a:t> &amp; </a:t>
            </a:r>
            <a:r>
              <a:rPr lang="en-US" sz="1600" dirty="0" err="1"/>
              <a:t>Jama’ah</a:t>
            </a:r>
            <a:r>
              <a:rPr lang="en-US" sz="1600" dirty="0"/>
              <a:t> (</a:t>
            </a:r>
            <a:r>
              <a:rPr lang="en-US" sz="1600" dirty="0" err="1"/>
              <a:t>bacaan</a:t>
            </a:r>
            <a:r>
              <a:rPr lang="en-US" sz="1600" dirty="0"/>
              <a:t> </a:t>
            </a:r>
            <a:r>
              <a:rPr lang="en-US" sz="1600" dirty="0" err="1"/>
              <a:t>disetiap</a:t>
            </a:r>
            <a:r>
              <a:rPr lang="en-US" sz="1600" dirty="0"/>
              <a:t> </a:t>
            </a:r>
            <a:r>
              <a:rPr lang="en-US" sz="1600" dirty="0" err="1"/>
              <a:t>gerakannya</a:t>
            </a:r>
            <a:r>
              <a:rPr lang="en-US" sz="1600" dirty="0"/>
              <a:t>, </a:t>
            </a:r>
            <a:r>
              <a:rPr lang="en-US" sz="1600" dirty="0" err="1"/>
              <a:t>do’a</a:t>
            </a:r>
            <a:r>
              <a:rPr lang="en-US" sz="1600" dirty="0"/>
              <a:t> </a:t>
            </a:r>
            <a:r>
              <a:rPr lang="en-US" sz="1600" dirty="0" err="1"/>
              <a:t>qunut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do’a</a:t>
            </a:r>
            <a:r>
              <a:rPr lang="en-US" sz="1600" dirty="0"/>
              <a:t> </a:t>
            </a:r>
            <a:r>
              <a:rPr lang="en-US" sz="1600" dirty="0" err="1"/>
              <a:t>sebelum</a:t>
            </a:r>
            <a:r>
              <a:rPr lang="en-US" sz="1600" dirty="0"/>
              <a:t> </a:t>
            </a:r>
            <a:r>
              <a:rPr lang="en-US" sz="1600" dirty="0" err="1"/>
              <a:t>salam</a:t>
            </a:r>
            <a:r>
              <a:rPr lang="en-US" sz="1600" dirty="0"/>
              <a:t>) </a:t>
            </a:r>
            <a:r>
              <a:rPr lang="en-US" sz="1600" dirty="0" err="1"/>
              <a:t>do’a</a:t>
            </a:r>
            <a:r>
              <a:rPr lang="en-US" sz="1600" dirty="0"/>
              <a:t> </a:t>
            </a:r>
            <a:r>
              <a:rPr lang="en-US" sz="1600" dirty="0" err="1"/>
              <a:t>penutup</a:t>
            </a:r>
            <a:endParaRPr lang="en-US" sz="1600" dirty="0"/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/>
              <a:t>Pembiasaan</a:t>
            </a:r>
            <a:r>
              <a:rPr lang="en-US" sz="1600" dirty="0"/>
              <a:t> : </a:t>
            </a:r>
            <a:r>
              <a:rPr lang="en-US" sz="1600" dirty="0" err="1"/>
              <a:t>shalat</a:t>
            </a:r>
            <a:r>
              <a:rPr lang="en-US" sz="1600" dirty="0"/>
              <a:t> </a:t>
            </a:r>
            <a:r>
              <a:rPr lang="en-US" sz="1600" dirty="0" err="1"/>
              <a:t>Duha</a:t>
            </a: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Google Shape;370;p52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>
            <a:off x="7305050" y="2262700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6;p50"/>
          <p:cNvSpPr txBox="1">
            <a:spLocks/>
          </p:cNvSpPr>
          <p:nvPr/>
        </p:nvSpPr>
        <p:spPr>
          <a:xfrm>
            <a:off x="7598261" y="2367804"/>
            <a:ext cx="1450428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>
                <a:solidFill>
                  <a:srgbClr val="FFFF00"/>
                </a:solidFill>
              </a:rPr>
              <a:t>Kelas</a:t>
            </a:r>
            <a:r>
              <a:rPr lang="en-US" sz="2400" dirty="0">
                <a:solidFill>
                  <a:srgbClr val="FFFF00"/>
                </a:solidFill>
              </a:rPr>
              <a:t> VII</a:t>
            </a:r>
          </a:p>
        </p:txBody>
      </p:sp>
    </p:spTree>
    <p:extLst>
      <p:ext uri="{BB962C8B-B14F-4D97-AF65-F5344CB8AC3E}">
        <p14:creationId xmlns:p14="http://schemas.microsoft.com/office/powerpoint/2010/main" val="24991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xfrm>
            <a:off x="1855950" y="3702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i-FI" dirty="0">
                <a:solidFill>
                  <a:srgbClr val="00B050"/>
                </a:solidFill>
              </a:rPr>
              <a:t>Target Islamic Suplamentary</a:t>
            </a:r>
          </a:p>
        </p:txBody>
      </p:sp>
      <p:sp>
        <p:nvSpPr>
          <p:cNvPr id="320" name="Google Shape;320;p48"/>
          <p:cNvSpPr txBox="1">
            <a:spLocks noGrp="1"/>
          </p:cNvSpPr>
          <p:nvPr>
            <p:ph type="body" idx="1"/>
          </p:nvPr>
        </p:nvSpPr>
        <p:spPr>
          <a:xfrm>
            <a:off x="1360175" y="942975"/>
            <a:ext cx="6963300" cy="3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1.TAHFIDZ : </a:t>
            </a:r>
            <a:r>
              <a:rPr lang="en-US" sz="1600" dirty="0" err="1"/>
              <a:t>Hafal</a:t>
            </a:r>
            <a:r>
              <a:rPr lang="en-US" sz="1600" dirty="0"/>
              <a:t> minimal 10 Surah ( </a:t>
            </a:r>
            <a:r>
              <a:rPr lang="en-US" sz="1600" dirty="0" err="1"/>
              <a:t>surrah</a:t>
            </a:r>
            <a:r>
              <a:rPr lang="en-US" sz="1600" dirty="0"/>
              <a:t> Al-</a:t>
            </a:r>
            <a:r>
              <a:rPr lang="en-US" sz="1600" dirty="0" err="1"/>
              <a:t>Balad</a:t>
            </a:r>
            <a:r>
              <a:rPr lang="en-US" sz="1600" dirty="0"/>
              <a:t>  – </a:t>
            </a:r>
            <a:r>
              <a:rPr lang="en-US" sz="1600" dirty="0" err="1"/>
              <a:t>Surrah</a:t>
            </a:r>
            <a:r>
              <a:rPr lang="en-US" sz="1600" dirty="0"/>
              <a:t> AL-MUTHAFIFIN ) 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endParaRPr lang="en-US" sz="1600" dirty="0"/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2.Baca </a:t>
            </a:r>
            <a:r>
              <a:rPr lang="en-US" sz="1600" dirty="0" err="1"/>
              <a:t>Tulis</a:t>
            </a:r>
            <a:r>
              <a:rPr lang="en-US" sz="1600" dirty="0"/>
              <a:t> Qur’an : 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/>
              <a:t>Tajwid : </a:t>
            </a:r>
            <a:r>
              <a:rPr lang="en-US" sz="1600" dirty="0" err="1"/>
              <a:t>Hukum</a:t>
            </a:r>
            <a:r>
              <a:rPr lang="en-US" sz="1600" dirty="0"/>
              <a:t> </a:t>
            </a:r>
            <a:r>
              <a:rPr lang="en-US" sz="1600" dirty="0" err="1"/>
              <a:t>Mim</a:t>
            </a:r>
            <a:r>
              <a:rPr lang="en-US" sz="1600" dirty="0"/>
              <a:t> Mati dan </a:t>
            </a:r>
            <a:r>
              <a:rPr lang="en-US" sz="1600" dirty="0" err="1"/>
              <a:t>Qolqolah</a:t>
            </a:r>
            <a:endParaRPr lang="en-US" sz="1600" dirty="0"/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/>
              <a:t>Imla</a:t>
            </a:r>
            <a:r>
              <a:rPr lang="en-US" sz="1600" dirty="0"/>
              <a:t>   : </a:t>
            </a:r>
            <a:r>
              <a:rPr lang="en-US" sz="1600" dirty="0" err="1"/>
              <a:t>Menyambung</a:t>
            </a:r>
            <a:r>
              <a:rPr lang="en-US" sz="1600" dirty="0"/>
              <a:t> 5 </a:t>
            </a:r>
            <a:r>
              <a:rPr lang="en-US" sz="1600" dirty="0" err="1"/>
              <a:t>Huruf</a:t>
            </a:r>
            <a:endParaRPr lang="en-US" sz="1600" dirty="0"/>
          </a:p>
          <a:p>
            <a:pPr marL="0" lvl="0" indent="0">
              <a:buClr>
                <a:srgbClr val="4D719D"/>
              </a:buClr>
              <a:buSzPts val="1100"/>
              <a:buNone/>
            </a:pPr>
            <a:endParaRPr lang="en-US" sz="1600" dirty="0"/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3.PRAKTIK IBADAH: 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/>
              <a:t>Toharoh</a:t>
            </a:r>
            <a:r>
              <a:rPr lang="en-US" sz="1600" dirty="0"/>
              <a:t> (</a:t>
            </a:r>
            <a:r>
              <a:rPr lang="en-US" sz="1600" dirty="0" err="1"/>
              <a:t>Niat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tata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bersuci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Hadats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)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/>
              <a:t>Ibadah</a:t>
            </a:r>
            <a:r>
              <a:rPr lang="en-US" sz="1600" dirty="0"/>
              <a:t>   : </a:t>
            </a:r>
            <a:r>
              <a:rPr lang="en-US" sz="1600" dirty="0" err="1"/>
              <a:t>Shalat</a:t>
            </a:r>
            <a:r>
              <a:rPr lang="en-US" sz="1600" dirty="0"/>
              <a:t> Sunnah (</a:t>
            </a:r>
            <a:r>
              <a:rPr lang="en-US" sz="1600" dirty="0" err="1"/>
              <a:t>Tahajud</a:t>
            </a:r>
            <a:r>
              <a:rPr lang="en-US" sz="1600" dirty="0"/>
              <a:t>, </a:t>
            </a:r>
            <a:r>
              <a:rPr lang="en-US" sz="1600" dirty="0" err="1"/>
              <a:t>Hajat</a:t>
            </a:r>
            <a:r>
              <a:rPr lang="en-US" sz="1600" dirty="0"/>
              <a:t> &amp; </a:t>
            </a:r>
            <a:r>
              <a:rPr lang="en-US" sz="1600" dirty="0" err="1"/>
              <a:t>Istikharah</a:t>
            </a:r>
            <a:r>
              <a:rPr lang="en-US" sz="1600" dirty="0"/>
              <a:t>) </a:t>
            </a:r>
          </a:p>
          <a:p>
            <a:pPr marL="171450" lvl="0" indent="-171450">
              <a:buClr>
                <a:srgbClr val="4D719D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/>
              <a:t>Pembiasaan</a:t>
            </a:r>
            <a:r>
              <a:rPr lang="en-US" sz="1600" dirty="0"/>
              <a:t> : </a:t>
            </a:r>
            <a:r>
              <a:rPr lang="en-US" sz="1600" dirty="0" err="1"/>
              <a:t>shalat</a:t>
            </a:r>
            <a:r>
              <a:rPr lang="en-US" sz="1600" dirty="0"/>
              <a:t> </a:t>
            </a:r>
            <a:r>
              <a:rPr lang="en-US" sz="1600" dirty="0" err="1"/>
              <a:t>Duha</a:t>
            </a:r>
            <a:r>
              <a:rPr lang="en-US" sz="1600" dirty="0"/>
              <a:t> &amp; </a:t>
            </a:r>
            <a:r>
              <a:rPr lang="en-US" sz="1600" dirty="0" err="1"/>
              <a:t>Tahajud</a:t>
            </a: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Google Shape;370;p52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>
            <a:off x="7305050" y="1902743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6;p50"/>
          <p:cNvSpPr txBox="1">
            <a:spLocks/>
          </p:cNvSpPr>
          <p:nvPr/>
        </p:nvSpPr>
        <p:spPr>
          <a:xfrm>
            <a:off x="7598261" y="2050966"/>
            <a:ext cx="1450428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>
                <a:solidFill>
                  <a:srgbClr val="FFFF00"/>
                </a:solidFill>
              </a:rPr>
              <a:t>Kelas</a:t>
            </a:r>
            <a:r>
              <a:rPr lang="en-US" sz="2400" dirty="0">
                <a:solidFill>
                  <a:srgbClr val="FFFF00"/>
                </a:solidFill>
              </a:rPr>
              <a:t> VIII</a:t>
            </a:r>
          </a:p>
        </p:txBody>
      </p:sp>
    </p:spTree>
    <p:extLst>
      <p:ext uri="{BB962C8B-B14F-4D97-AF65-F5344CB8AC3E}">
        <p14:creationId xmlns:p14="http://schemas.microsoft.com/office/powerpoint/2010/main" val="210472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xfrm>
            <a:off x="1855950" y="3702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i-FI" dirty="0">
                <a:solidFill>
                  <a:srgbClr val="7030A0"/>
                </a:solidFill>
              </a:rPr>
              <a:t>Target Islamic Suplamentary</a:t>
            </a:r>
          </a:p>
        </p:txBody>
      </p:sp>
      <p:sp>
        <p:nvSpPr>
          <p:cNvPr id="320" name="Google Shape;320;p48"/>
          <p:cNvSpPr txBox="1">
            <a:spLocks noGrp="1"/>
          </p:cNvSpPr>
          <p:nvPr>
            <p:ph type="body" idx="1"/>
          </p:nvPr>
        </p:nvSpPr>
        <p:spPr>
          <a:xfrm>
            <a:off x="1360174" y="942975"/>
            <a:ext cx="7415335" cy="3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1. TAHFIZH : </a:t>
            </a:r>
            <a:r>
              <a:rPr lang="en-US" sz="1600" dirty="0" err="1"/>
              <a:t>Hafal</a:t>
            </a:r>
            <a:r>
              <a:rPr lang="en-US" sz="1600" dirty="0"/>
              <a:t> minimal 5 Surah ( </a:t>
            </a:r>
            <a:r>
              <a:rPr lang="en-US" sz="1600" dirty="0" err="1"/>
              <a:t>surrah</a:t>
            </a:r>
            <a:r>
              <a:rPr lang="en-US" sz="1600" dirty="0"/>
              <a:t> Al-INFITHAR – </a:t>
            </a:r>
            <a:r>
              <a:rPr lang="en-US" sz="1600" dirty="0" err="1"/>
              <a:t>Surrah</a:t>
            </a:r>
            <a:r>
              <a:rPr lang="en-US" sz="1600" dirty="0"/>
              <a:t> An-NABA’ ) 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endParaRPr lang="en-US" sz="1600" dirty="0"/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2. Baca </a:t>
            </a:r>
            <a:r>
              <a:rPr lang="en-US" sz="1600" dirty="0" err="1"/>
              <a:t>Tulis</a:t>
            </a:r>
            <a:r>
              <a:rPr lang="en-US" sz="1600" dirty="0"/>
              <a:t> Qur’an : 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 .Tajwid : </a:t>
            </a:r>
            <a:r>
              <a:rPr lang="en-US" sz="1600" dirty="0" err="1"/>
              <a:t>Hukum</a:t>
            </a:r>
            <a:r>
              <a:rPr lang="en-US" sz="1600" dirty="0"/>
              <a:t> </a:t>
            </a:r>
            <a:r>
              <a:rPr lang="en-US" sz="1600" dirty="0" err="1"/>
              <a:t>Washol</a:t>
            </a:r>
            <a:r>
              <a:rPr lang="en-US" sz="1600" dirty="0"/>
              <a:t>, Ra, dan </a:t>
            </a:r>
            <a:r>
              <a:rPr lang="en-US" sz="1600" dirty="0" err="1"/>
              <a:t>Alif</a:t>
            </a:r>
            <a:r>
              <a:rPr lang="en-US" sz="1600" dirty="0"/>
              <a:t> lam, </a:t>
            </a:r>
            <a:r>
              <a:rPr lang="en-US" sz="1600" dirty="0" err="1"/>
              <a:t>macam-macam</a:t>
            </a:r>
            <a:r>
              <a:rPr lang="en-US" sz="1600" dirty="0"/>
              <a:t> mad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 .</a:t>
            </a:r>
            <a:r>
              <a:rPr lang="en-US" sz="1600" dirty="0" err="1"/>
              <a:t>Imla</a:t>
            </a:r>
            <a:r>
              <a:rPr lang="en-US" sz="1600" dirty="0"/>
              <a:t>     : </a:t>
            </a:r>
            <a:r>
              <a:rPr lang="en-US" sz="1600" dirty="0" err="1"/>
              <a:t>Menyambung</a:t>
            </a:r>
            <a:r>
              <a:rPr lang="en-US" sz="1600" dirty="0"/>
              <a:t> </a:t>
            </a:r>
            <a:r>
              <a:rPr lang="en-US" sz="1600" dirty="0" err="1"/>
              <a:t>kalimat</a:t>
            </a:r>
            <a:r>
              <a:rPr lang="en-US" sz="1600" dirty="0"/>
              <a:t> 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endParaRPr lang="en-US" sz="1600" dirty="0"/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3. PRAKTIK IBADAH: </a:t>
            </a:r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. </a:t>
            </a:r>
            <a:r>
              <a:rPr lang="en-US" sz="1600" dirty="0" err="1"/>
              <a:t>Toharoh</a:t>
            </a:r>
            <a:r>
              <a:rPr lang="en-US" sz="1600" dirty="0"/>
              <a:t> : </a:t>
            </a:r>
            <a:r>
              <a:rPr lang="en-US" sz="1600" dirty="0" err="1"/>
              <a:t>Tayamum</a:t>
            </a:r>
            <a:endParaRPr lang="en-US" sz="1600" dirty="0"/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. </a:t>
            </a:r>
            <a:r>
              <a:rPr lang="en-US" sz="1600" dirty="0" err="1"/>
              <a:t>Ibadah</a:t>
            </a:r>
            <a:r>
              <a:rPr lang="en-US" sz="1600" dirty="0"/>
              <a:t> : </a:t>
            </a:r>
            <a:r>
              <a:rPr lang="en-US" sz="1600" dirty="0" err="1"/>
              <a:t>Shalat</a:t>
            </a:r>
            <a:r>
              <a:rPr lang="en-US" sz="1600" dirty="0"/>
              <a:t> </a:t>
            </a:r>
            <a:r>
              <a:rPr lang="en-US" sz="1600" dirty="0" err="1"/>
              <a:t>janazah</a:t>
            </a:r>
            <a:r>
              <a:rPr lang="en-US" sz="1600" dirty="0"/>
              <a:t> </a:t>
            </a:r>
            <a:r>
              <a:rPr lang="en-US" sz="1600" dirty="0" err="1"/>
              <a:t>bacaan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gerakannya</a:t>
            </a:r>
            <a:r>
              <a:rPr lang="en-US" sz="1600" dirty="0"/>
              <a:t>, </a:t>
            </a:r>
            <a:r>
              <a:rPr lang="en-US" sz="1600" dirty="0" err="1"/>
              <a:t>bacaan</a:t>
            </a:r>
            <a:r>
              <a:rPr lang="en-US" sz="1600" dirty="0"/>
              <a:t> . </a:t>
            </a:r>
            <a:r>
              <a:rPr lang="en-US" sz="1600" dirty="0" err="1"/>
              <a:t>dzikir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do’a</a:t>
            </a:r>
            <a:r>
              <a:rPr lang="en-US" sz="1600" dirty="0"/>
              <a:t>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shalat</a:t>
            </a:r>
            <a:endParaRPr lang="en-US" sz="1600" dirty="0"/>
          </a:p>
          <a:p>
            <a:pPr marL="0" lvl="0" indent="0">
              <a:buClr>
                <a:srgbClr val="4D719D"/>
              </a:buClr>
              <a:buSzPts val="1100"/>
              <a:buNone/>
            </a:pPr>
            <a:r>
              <a:rPr lang="en-US" sz="1600" dirty="0"/>
              <a:t>. </a:t>
            </a:r>
            <a:r>
              <a:rPr lang="en-US" sz="1600" dirty="0" err="1"/>
              <a:t>Pembiasaan</a:t>
            </a:r>
            <a:r>
              <a:rPr lang="en-US" sz="1600" dirty="0"/>
              <a:t> : </a:t>
            </a:r>
            <a:r>
              <a:rPr lang="en-US" sz="1600" dirty="0" err="1"/>
              <a:t>Shalat</a:t>
            </a:r>
            <a:r>
              <a:rPr lang="en-US" sz="1600" dirty="0"/>
              <a:t> </a:t>
            </a:r>
            <a:r>
              <a:rPr lang="en-US" sz="1600" dirty="0" err="1"/>
              <a:t>Duha</a:t>
            </a:r>
            <a:r>
              <a:rPr lang="en-US" sz="1600" dirty="0"/>
              <a:t>, </a:t>
            </a:r>
            <a:r>
              <a:rPr lang="en-US" sz="1600" dirty="0" err="1"/>
              <a:t>Tahajud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Hajat</a:t>
            </a:r>
            <a:r>
              <a:rPr lang="en-US" sz="1600" dirty="0"/>
              <a:t>, </a:t>
            </a:r>
            <a:r>
              <a:rPr lang="en-US" sz="1600" dirty="0" err="1"/>
              <a:t>Tahlil</a:t>
            </a:r>
            <a:r>
              <a:rPr lang="en-US" sz="1600" dirty="0"/>
              <a:t> 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do’a</a:t>
            </a:r>
            <a:endParaRPr lang="en-US" sz="1600" dirty="0"/>
          </a:p>
        </p:txBody>
      </p:sp>
      <p:pic>
        <p:nvPicPr>
          <p:cNvPr id="4" name="Google Shape;370;p52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>
            <a:off x="7305050" y="2367804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6;p50"/>
          <p:cNvSpPr txBox="1">
            <a:spLocks/>
          </p:cNvSpPr>
          <p:nvPr/>
        </p:nvSpPr>
        <p:spPr>
          <a:xfrm>
            <a:off x="7598261" y="2555706"/>
            <a:ext cx="1450428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>
                <a:solidFill>
                  <a:srgbClr val="FFFF00"/>
                </a:solidFill>
              </a:rPr>
              <a:t>Kelas</a:t>
            </a:r>
            <a:r>
              <a:rPr lang="en-US" sz="2400" dirty="0">
                <a:solidFill>
                  <a:srgbClr val="FFFF00"/>
                </a:solidFill>
              </a:rPr>
              <a:t> IX</a:t>
            </a:r>
          </a:p>
        </p:txBody>
      </p:sp>
    </p:spTree>
    <p:extLst>
      <p:ext uri="{BB962C8B-B14F-4D97-AF65-F5344CB8AC3E}">
        <p14:creationId xmlns:p14="http://schemas.microsoft.com/office/powerpoint/2010/main" val="10968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7"/>
          <p:cNvSpPr txBox="1">
            <a:spLocks noGrp="1"/>
          </p:cNvSpPr>
          <p:nvPr>
            <p:ph type="title"/>
          </p:nvPr>
        </p:nvSpPr>
        <p:spPr>
          <a:xfrm>
            <a:off x="2752654" y="698776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DO’A-DO’A HARIAN</a:t>
            </a:r>
            <a:endParaRPr sz="4000" dirty="0"/>
          </a:p>
        </p:txBody>
      </p:sp>
      <p:sp>
        <p:nvSpPr>
          <p:cNvPr id="656" name="Google Shape;656;p67"/>
          <p:cNvSpPr txBox="1">
            <a:spLocks noGrp="1"/>
          </p:cNvSpPr>
          <p:nvPr>
            <p:ph type="body" idx="1"/>
          </p:nvPr>
        </p:nvSpPr>
        <p:spPr>
          <a:xfrm>
            <a:off x="2752654" y="2210199"/>
            <a:ext cx="4141892" cy="2382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  <a:buNone/>
            </a:pPr>
            <a:r>
              <a:rPr lang="fi-FI" sz="2000" b="1" dirty="0"/>
              <a:t>1.Bersifat praktek</a:t>
            </a:r>
          </a:p>
          <a:p>
            <a:pPr marL="0" lvl="0" indent="0" algn="l">
              <a:spcAft>
                <a:spcPts val="1600"/>
              </a:spcAft>
              <a:buNone/>
            </a:pPr>
            <a:r>
              <a:rPr lang="fi-FI" sz="2000" b="1" dirty="0"/>
              <a:t>2.Satu semester diberikan 	3 – 4 do’a</a:t>
            </a:r>
          </a:p>
          <a:p>
            <a:pPr marL="0" lvl="0" indent="0" algn="l">
              <a:spcAft>
                <a:spcPts val="1600"/>
              </a:spcAft>
              <a:buNone/>
            </a:pPr>
            <a:r>
              <a:rPr lang="fi-FI" sz="2000" b="1" dirty="0"/>
              <a:t>3.Diajarkan secara berulang-ulang (muwajjah &amp; jama’i)</a:t>
            </a:r>
          </a:p>
        </p:txBody>
      </p:sp>
      <p:pic>
        <p:nvPicPr>
          <p:cNvPr id="657" name="Google Shape;657;p67"/>
          <p:cNvPicPr preferRelativeResize="0"/>
          <p:nvPr/>
        </p:nvPicPr>
        <p:blipFill rotWithShape="1">
          <a:blip r:embed="rId3">
            <a:alphaModFix amt="78000"/>
          </a:blip>
          <a:srcRect l="19967"/>
          <a:stretch/>
        </p:blipFill>
        <p:spPr>
          <a:xfrm rot="3044709">
            <a:off x="2393609" y="722063"/>
            <a:ext cx="1035034" cy="54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429" y="1884275"/>
            <a:ext cx="2610150" cy="325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819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8"/>
          </p:nvPr>
        </p:nvSpPr>
        <p:spPr>
          <a:xfrm>
            <a:off x="1822130" y="606078"/>
            <a:ext cx="1520158" cy="572700"/>
          </a:xfrm>
        </p:spPr>
        <p:txBody>
          <a:bodyPr/>
          <a:lstStyle/>
          <a:p>
            <a:r>
              <a:rPr lang="en-US" dirty="0" smtClean="0"/>
              <a:t>TUJUAN</a:t>
            </a:r>
            <a:endParaRPr lang="en-US" dirty="0"/>
          </a:p>
        </p:txBody>
      </p:sp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578069" y="1283882"/>
            <a:ext cx="3697649" cy="3184176"/>
          </a:xfrm>
        </p:spPr>
        <p:txBody>
          <a:bodyPr/>
          <a:lstStyle/>
          <a:p>
            <a:pPr lvl="0" algn="l"/>
            <a:r>
              <a:rPr lang="en-US" sz="1500" dirty="0" smtClean="0"/>
              <a:t>1. </a:t>
            </a:r>
            <a:r>
              <a:rPr lang="en-US" sz="1500" dirty="0" err="1" smtClean="0"/>
              <a:t>Menghasilkan</a:t>
            </a:r>
            <a:r>
              <a:rPr lang="en-US" sz="1500" dirty="0" smtClean="0"/>
              <a:t> </a:t>
            </a:r>
            <a:r>
              <a:rPr lang="en-US" sz="1500" dirty="0" err="1"/>
              <a:t>Peserta</a:t>
            </a:r>
            <a:r>
              <a:rPr lang="en-US" sz="1500" dirty="0"/>
              <a:t> </a:t>
            </a:r>
            <a:r>
              <a:rPr lang="en-US" sz="1500" dirty="0" err="1"/>
              <a:t>didik</a:t>
            </a:r>
            <a:r>
              <a:rPr lang="en-US" sz="1500" dirty="0"/>
              <a:t> yang </a:t>
            </a:r>
            <a:r>
              <a:rPr lang="en-US" sz="1500" dirty="0" err="1"/>
              <a:t>disiplin,cerdas</a:t>
            </a:r>
            <a:r>
              <a:rPr lang="en-US" sz="1500" dirty="0"/>
              <a:t>, </a:t>
            </a:r>
            <a:r>
              <a:rPr lang="en-US" sz="1500" dirty="0" err="1"/>
              <a:t>berpengetahuan</a:t>
            </a:r>
            <a:r>
              <a:rPr lang="en-US" sz="1500" dirty="0"/>
              <a:t>, </a:t>
            </a:r>
            <a:r>
              <a:rPr lang="en-US" sz="1500" dirty="0" err="1"/>
              <a:t>berahlak</a:t>
            </a:r>
            <a:r>
              <a:rPr lang="en-US" sz="1500" dirty="0"/>
              <a:t> </a:t>
            </a:r>
            <a:r>
              <a:rPr lang="en-US" sz="1500" dirty="0" err="1"/>
              <a:t>mulia</a:t>
            </a:r>
            <a:r>
              <a:rPr lang="en-US" sz="1500" dirty="0"/>
              <a:t>,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terapil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hidup</a:t>
            </a:r>
            <a:r>
              <a:rPr lang="en-US" sz="1500" dirty="0"/>
              <a:t> </a:t>
            </a:r>
            <a:r>
              <a:rPr lang="en-US" sz="1500" dirty="0" err="1" smtClean="0"/>
              <a:t>mandiri</a:t>
            </a:r>
            <a:r>
              <a:rPr lang="en-US" sz="1500" dirty="0" smtClean="0"/>
              <a:t>.</a:t>
            </a:r>
            <a:endParaRPr lang="en-US" sz="1500" dirty="0"/>
          </a:p>
          <a:p>
            <a:pPr lvl="0" algn="l"/>
            <a:r>
              <a:rPr lang="en-US" sz="1500" dirty="0" smtClean="0"/>
              <a:t>2. </a:t>
            </a:r>
            <a:r>
              <a:rPr lang="en-US" sz="1500" dirty="0" err="1" smtClean="0"/>
              <a:t>Membentuk</a:t>
            </a:r>
            <a:r>
              <a:rPr lang="en-US" sz="1500" dirty="0" smtClean="0"/>
              <a:t> </a:t>
            </a:r>
            <a:r>
              <a:rPr lang="en-US" sz="1500" dirty="0" err="1"/>
              <a:t>pribadi</a:t>
            </a:r>
            <a:r>
              <a:rPr lang="en-US" sz="1500" dirty="0"/>
              <a:t> yang </a:t>
            </a:r>
            <a:r>
              <a:rPr lang="en-US" sz="1500" dirty="0" err="1"/>
              <a:t>berbudaya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peduli</a:t>
            </a:r>
            <a:r>
              <a:rPr lang="en-US" sz="1500" dirty="0"/>
              <a:t> </a:t>
            </a:r>
            <a:r>
              <a:rPr lang="en-US" sz="1500" dirty="0" err="1" smtClean="0"/>
              <a:t>lingkungan</a:t>
            </a:r>
            <a:r>
              <a:rPr lang="en-US" sz="1500" dirty="0" smtClean="0"/>
              <a:t>.</a:t>
            </a:r>
            <a:endParaRPr lang="en-US" sz="1500" dirty="0"/>
          </a:p>
          <a:p>
            <a:pPr algn="l"/>
            <a:r>
              <a:rPr lang="en-US" sz="1500" dirty="0" smtClean="0"/>
              <a:t>3. </a:t>
            </a:r>
            <a:r>
              <a:rPr lang="en-US" sz="1500" dirty="0" err="1" smtClean="0"/>
              <a:t>Mewujudkan</a:t>
            </a:r>
            <a:r>
              <a:rPr lang="en-US" sz="1500" dirty="0" smtClean="0"/>
              <a:t> </a:t>
            </a:r>
            <a:r>
              <a:rPr lang="en-US" sz="1500" dirty="0" err="1"/>
              <a:t>warga</a:t>
            </a:r>
            <a:r>
              <a:rPr lang="en-US" sz="1500" dirty="0"/>
              <a:t> </a:t>
            </a:r>
            <a:r>
              <a:rPr lang="en-US" sz="1500" dirty="0" err="1"/>
              <a:t>sekolah</a:t>
            </a:r>
            <a:r>
              <a:rPr lang="en-US" sz="1500" dirty="0"/>
              <a:t> yang </a:t>
            </a:r>
            <a:r>
              <a:rPr lang="en-US" sz="1500" dirty="0" err="1"/>
              <a:t>bertanggungjawab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upaya</a:t>
            </a:r>
            <a:r>
              <a:rPr lang="en-US" sz="1500" dirty="0"/>
              <a:t> </a:t>
            </a:r>
            <a:r>
              <a:rPr lang="en-US" sz="1500" dirty="0" err="1"/>
              <a:t>perlindungan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pengelolaan</a:t>
            </a:r>
            <a:r>
              <a:rPr lang="en-US" sz="1500" dirty="0"/>
              <a:t> </a:t>
            </a:r>
            <a:r>
              <a:rPr lang="en-US" sz="1500" dirty="0" err="1" smtClean="0"/>
              <a:t>lingkungan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18" name="Title 9"/>
          <p:cNvSpPr>
            <a:spLocks noGrp="1"/>
          </p:cNvSpPr>
          <p:nvPr>
            <p:ph type="title" idx="8"/>
          </p:nvPr>
        </p:nvSpPr>
        <p:spPr>
          <a:xfrm>
            <a:off x="5858102" y="606078"/>
            <a:ext cx="1520158" cy="572700"/>
          </a:xfrm>
        </p:spPr>
        <p:txBody>
          <a:bodyPr/>
          <a:lstStyle/>
          <a:p>
            <a:r>
              <a:rPr lang="en-US" dirty="0" smtClean="0"/>
              <a:t>JARGON</a:t>
            </a:r>
            <a:endParaRPr lang="en-US" dirty="0"/>
          </a:p>
        </p:txBody>
      </p:sp>
      <p:sp>
        <p:nvSpPr>
          <p:cNvPr id="19" name="Subtitle 15"/>
          <p:cNvSpPr>
            <a:spLocks noGrp="1"/>
          </p:cNvSpPr>
          <p:nvPr>
            <p:ph type="subTitle" idx="1"/>
          </p:nvPr>
        </p:nvSpPr>
        <p:spPr>
          <a:xfrm>
            <a:off x="5013433" y="1182710"/>
            <a:ext cx="3541987" cy="565939"/>
          </a:xfrm>
        </p:spPr>
        <p:txBody>
          <a:bodyPr/>
          <a:lstStyle/>
          <a:p>
            <a:pPr lvl="0" algn="l"/>
            <a:r>
              <a:rPr lang="en-US" dirty="0" smtClean="0"/>
              <a:t>“</a:t>
            </a:r>
            <a:r>
              <a:rPr lang="en-US" dirty="0" err="1" smtClean="0"/>
              <a:t>Disiplin,Mandiri,Kreatif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0" name="Title 9"/>
          <p:cNvSpPr>
            <a:spLocks noGrp="1"/>
          </p:cNvSpPr>
          <p:nvPr>
            <p:ph type="title" idx="8"/>
          </p:nvPr>
        </p:nvSpPr>
        <p:spPr>
          <a:xfrm>
            <a:off x="6024348" y="1954925"/>
            <a:ext cx="1520158" cy="572700"/>
          </a:xfrm>
        </p:spPr>
        <p:txBody>
          <a:bodyPr/>
          <a:lstStyle/>
          <a:p>
            <a:r>
              <a:rPr lang="en-US" dirty="0" smtClean="0"/>
              <a:t>Yell-Yell</a:t>
            </a:r>
            <a:endParaRPr lang="en-US" dirty="0"/>
          </a:p>
        </p:txBody>
      </p:sp>
      <p:sp>
        <p:nvSpPr>
          <p:cNvPr id="21" name="Subtitle 15"/>
          <p:cNvSpPr>
            <a:spLocks noGrp="1"/>
          </p:cNvSpPr>
          <p:nvPr>
            <p:ph type="subTitle" idx="1"/>
          </p:nvPr>
        </p:nvSpPr>
        <p:spPr>
          <a:xfrm>
            <a:off x="4813736" y="2665471"/>
            <a:ext cx="3741684" cy="1600628"/>
          </a:xfrm>
        </p:spPr>
        <p:txBody>
          <a:bodyPr/>
          <a:lstStyle/>
          <a:p>
            <a:pPr lvl="0"/>
            <a:r>
              <a:rPr lang="en-US" dirty="0" smtClean="0"/>
              <a:t>SMP Islam Plus As-</a:t>
            </a:r>
            <a:r>
              <a:rPr lang="en-US" dirty="0" err="1" smtClean="0"/>
              <a:t>Sa’adatain</a:t>
            </a:r>
            <a:endParaRPr lang="en-US" dirty="0" smtClean="0"/>
          </a:p>
          <a:p>
            <a:pPr lvl="0"/>
            <a:r>
              <a:rPr lang="en-US" b="1" dirty="0" err="1" smtClean="0"/>
              <a:t>Bisa</a:t>
            </a:r>
            <a:r>
              <a:rPr lang="en-US" b="1" dirty="0" smtClean="0"/>
              <a:t>…</a:t>
            </a:r>
            <a:r>
              <a:rPr lang="en-US" b="1" dirty="0" err="1" smtClean="0"/>
              <a:t>Pasti</a:t>
            </a:r>
            <a:r>
              <a:rPr lang="en-US" b="1" dirty="0"/>
              <a:t> </a:t>
            </a:r>
            <a:r>
              <a:rPr lang="en-US" b="1" dirty="0" err="1" smtClean="0"/>
              <a:t>Bisa</a:t>
            </a:r>
            <a:r>
              <a:rPr lang="en-US" b="1" dirty="0" smtClean="0"/>
              <a:t>…</a:t>
            </a:r>
            <a:r>
              <a:rPr lang="en-US" b="1" dirty="0" err="1" smtClean="0"/>
              <a:t>Insya</a:t>
            </a:r>
            <a:r>
              <a:rPr lang="en-US" b="1" dirty="0" smtClean="0"/>
              <a:t> </a:t>
            </a:r>
            <a:r>
              <a:rPr lang="en-US" b="1" dirty="0" err="1" smtClean="0"/>
              <a:t>Alloh</a:t>
            </a:r>
            <a:r>
              <a:rPr lang="en-US" b="1" dirty="0" smtClean="0"/>
              <a:t>..</a:t>
            </a:r>
            <a:r>
              <a:rPr lang="en-US" b="1" dirty="0" err="1" smtClean="0"/>
              <a:t>Bisa</a:t>
            </a:r>
            <a:r>
              <a:rPr lang="en-US" b="1" dirty="0" smtClean="0"/>
              <a:t>!!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7"/>
          <p:cNvSpPr txBox="1">
            <a:spLocks noGrp="1"/>
          </p:cNvSpPr>
          <p:nvPr>
            <p:ph type="title"/>
          </p:nvPr>
        </p:nvSpPr>
        <p:spPr>
          <a:xfrm>
            <a:off x="2752275" y="1177100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PROGRAM</a:t>
            </a:r>
            <a:br>
              <a:rPr lang="en" sz="4000" dirty="0"/>
            </a:br>
            <a:r>
              <a:rPr lang="en" sz="4000" dirty="0"/>
              <a:t>BTS &amp; MPLS </a:t>
            </a:r>
            <a:endParaRPr sz="4000" dirty="0"/>
          </a:p>
        </p:txBody>
      </p:sp>
      <p:sp>
        <p:nvSpPr>
          <p:cNvPr id="656" name="Google Shape;656;p67"/>
          <p:cNvSpPr txBox="1">
            <a:spLocks noGrp="1"/>
          </p:cNvSpPr>
          <p:nvPr>
            <p:ph type="body" idx="1"/>
          </p:nvPr>
        </p:nvSpPr>
        <p:spPr>
          <a:xfrm>
            <a:off x="3297574" y="2910550"/>
            <a:ext cx="3179425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fi-FI" sz="2000" b="1" dirty="0"/>
              <a:t>SENIN - RABU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fi-FI" sz="2000" b="1" dirty="0"/>
              <a:t>15 – 17 JULI 2024</a:t>
            </a:r>
            <a:endParaRPr sz="2000" b="1" dirty="0"/>
          </a:p>
        </p:txBody>
      </p:sp>
      <p:pic>
        <p:nvPicPr>
          <p:cNvPr id="657" name="Google Shape;657;p67"/>
          <p:cNvPicPr preferRelativeResize="0"/>
          <p:nvPr/>
        </p:nvPicPr>
        <p:blipFill rotWithShape="1">
          <a:blip r:embed="rId3">
            <a:alphaModFix amt="78000"/>
          </a:blip>
          <a:srcRect l="19967"/>
          <a:stretch/>
        </p:blipFill>
        <p:spPr>
          <a:xfrm rot="3044709">
            <a:off x="2393609" y="722063"/>
            <a:ext cx="1035034" cy="54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429" y="2314100"/>
            <a:ext cx="2610150" cy="325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91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5"/>
          <p:cNvSpPr txBox="1">
            <a:spLocks noGrp="1"/>
          </p:cNvSpPr>
          <p:nvPr>
            <p:ph type="title" idx="4"/>
          </p:nvPr>
        </p:nvSpPr>
        <p:spPr>
          <a:xfrm>
            <a:off x="807023" y="583279"/>
            <a:ext cx="2979125" cy="117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MPLS &amp; BACK TO SCHOOL</a:t>
            </a:r>
            <a:endParaRPr dirty="0"/>
          </a:p>
        </p:txBody>
      </p:sp>
      <p:sp>
        <p:nvSpPr>
          <p:cNvPr id="618" name="Google Shape;618;p65"/>
          <p:cNvSpPr txBox="1">
            <a:spLocks noGrp="1"/>
          </p:cNvSpPr>
          <p:nvPr>
            <p:ph type="subTitle" idx="1"/>
          </p:nvPr>
        </p:nvSpPr>
        <p:spPr>
          <a:xfrm>
            <a:off x="5616217" y="421354"/>
            <a:ext cx="3035101" cy="4045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Bertujuan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menciptakan</a:t>
            </a:r>
            <a:r>
              <a:rPr lang="en-US" sz="1400" dirty="0"/>
              <a:t> </a:t>
            </a:r>
            <a:r>
              <a:rPr lang="en-US" sz="1400" dirty="0" err="1"/>
              <a:t>kembali</a:t>
            </a:r>
            <a:r>
              <a:rPr lang="en-US" sz="1400" dirty="0"/>
              <a:t> </a:t>
            </a:r>
            <a:r>
              <a:rPr lang="en-US" sz="1400" dirty="0" err="1"/>
              <a:t>semangat</a:t>
            </a:r>
            <a:r>
              <a:rPr lang="en-US" sz="1400" dirty="0"/>
              <a:t> </a:t>
            </a:r>
            <a:r>
              <a:rPr lang="en-US" sz="1400" dirty="0" err="1"/>
              <a:t>belajar</a:t>
            </a:r>
            <a:r>
              <a:rPr lang="en-US" sz="1400" dirty="0"/>
              <a:t> </a:t>
            </a:r>
            <a:r>
              <a:rPr lang="en-US" sz="1400" dirty="0" err="1"/>
              <a:t>peserta</a:t>
            </a:r>
            <a:r>
              <a:rPr lang="en-US" sz="1400" dirty="0"/>
              <a:t> </a:t>
            </a:r>
            <a:r>
              <a:rPr lang="en-US" sz="1400" dirty="0" err="1"/>
              <a:t>didik</a:t>
            </a:r>
            <a:r>
              <a:rPr lang="en-US" sz="1400" dirty="0"/>
              <a:t> </a:t>
            </a:r>
            <a:r>
              <a:rPr lang="en-US" sz="1400" dirty="0" err="1"/>
              <a:t>melalui</a:t>
            </a:r>
            <a:r>
              <a:rPr lang="en-US" sz="1400" dirty="0"/>
              <a:t> </a:t>
            </a:r>
            <a:r>
              <a:rPr lang="en-US" sz="1400" dirty="0" err="1"/>
              <a:t>kegiatan-kegiatan</a:t>
            </a:r>
            <a:r>
              <a:rPr lang="en-US" sz="1400" dirty="0"/>
              <a:t> di </a:t>
            </a:r>
            <a:r>
              <a:rPr lang="en-US" sz="1400" dirty="0" err="1"/>
              <a:t>sekolah</a:t>
            </a:r>
            <a:r>
              <a:rPr lang="en-US" sz="1400" dirty="0"/>
              <a:t> </a:t>
            </a:r>
            <a:r>
              <a:rPr lang="en-US" sz="1400" dirty="0" err="1"/>
              <a:t>sebelum</a:t>
            </a:r>
            <a:r>
              <a:rPr lang="en-US" sz="1400" dirty="0"/>
              <a:t> </a:t>
            </a:r>
            <a:r>
              <a:rPr lang="en-US" sz="1400" dirty="0" err="1"/>
              <a:t>dimulainya</a:t>
            </a:r>
            <a:r>
              <a:rPr lang="en-US" sz="1400" dirty="0"/>
              <a:t> PBM</a:t>
            </a:r>
          </a:p>
          <a:p>
            <a:pPr marL="0" lvl="0" indent="0"/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Menambah</a:t>
            </a:r>
            <a:r>
              <a:rPr lang="en-US" sz="1400" dirty="0"/>
              <a:t> </a:t>
            </a:r>
            <a:r>
              <a:rPr lang="en-US" sz="1400" dirty="0" err="1"/>
              <a:t>wawasan</a:t>
            </a:r>
            <a:r>
              <a:rPr lang="en-US" sz="1400" dirty="0"/>
              <a:t> </a:t>
            </a:r>
            <a:r>
              <a:rPr lang="en-US" sz="1400" dirty="0" err="1"/>
              <a:t>peserta</a:t>
            </a:r>
            <a:r>
              <a:rPr lang="en-US" sz="1400" dirty="0"/>
              <a:t> </a:t>
            </a:r>
            <a:r>
              <a:rPr lang="en-US" sz="1400" dirty="0" err="1"/>
              <a:t>didik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adanya</a:t>
            </a:r>
            <a:r>
              <a:rPr lang="en-US" sz="1400" dirty="0"/>
              <a:t> </a:t>
            </a:r>
            <a:r>
              <a:rPr lang="en-US" sz="1400" dirty="0" err="1"/>
              <a:t>Narasumber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luar</a:t>
            </a:r>
            <a:r>
              <a:rPr lang="en-US" sz="1400" dirty="0"/>
              <a:t> yang </a:t>
            </a:r>
            <a:r>
              <a:rPr lang="en-US" sz="1400" dirty="0" err="1"/>
              <a:t>mengangkat</a:t>
            </a:r>
            <a:r>
              <a:rPr lang="en-US" sz="1400" dirty="0"/>
              <a:t> </a:t>
            </a:r>
            <a:r>
              <a:rPr lang="en-US" sz="1400" dirty="0" err="1"/>
              <a:t>tema</a:t>
            </a:r>
            <a:r>
              <a:rPr lang="en-US" sz="1400" dirty="0"/>
              <a:t> </a:t>
            </a:r>
            <a:r>
              <a:rPr lang="en-US" sz="1400" dirty="0" err="1"/>
              <a:t>tentang</a:t>
            </a:r>
            <a:r>
              <a:rPr lang="en-US" sz="1400" dirty="0"/>
              <a:t> </a:t>
            </a:r>
            <a:r>
              <a:rPr lang="en-US" sz="1400" dirty="0" err="1"/>
              <a:t>keremajaan</a:t>
            </a:r>
            <a:endParaRPr lang="en-US" sz="1400" dirty="0"/>
          </a:p>
          <a:p>
            <a:pPr marL="0" lvl="0" indent="0"/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Mengembangkan</a:t>
            </a:r>
            <a:r>
              <a:rPr lang="en-US" sz="1400" dirty="0"/>
              <a:t> </a:t>
            </a:r>
            <a:r>
              <a:rPr lang="en-US" sz="1400" dirty="0" err="1"/>
              <a:t>kemampuan</a:t>
            </a:r>
            <a:r>
              <a:rPr lang="en-US" sz="1400" dirty="0"/>
              <a:t> </a:t>
            </a:r>
            <a:r>
              <a:rPr lang="en-US" sz="1400" dirty="0" err="1"/>
              <a:t>bersosialisasi</a:t>
            </a:r>
            <a:r>
              <a:rPr lang="en-US" sz="1400" dirty="0"/>
              <a:t> </a:t>
            </a:r>
            <a:r>
              <a:rPr lang="en-US" sz="1400" dirty="0" err="1"/>
              <a:t>antar</a:t>
            </a:r>
            <a:r>
              <a:rPr lang="en-US" sz="1400" dirty="0"/>
              <a:t> </a:t>
            </a:r>
            <a:r>
              <a:rPr lang="en-US" sz="1400" dirty="0" err="1"/>
              <a:t>teman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adanya</a:t>
            </a:r>
            <a:r>
              <a:rPr lang="en-US" sz="1400" dirty="0"/>
              <a:t> Games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aktifitas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ber</a:t>
            </a:r>
            <a:r>
              <a:rPr lang="en-US" sz="1400" dirty="0"/>
              <a:t> </a:t>
            </a:r>
            <a:r>
              <a:rPr lang="en-US" sz="1400" dirty="0" err="1"/>
              <a:t>kelompok</a:t>
            </a:r>
            <a:endParaRPr lang="en-US" sz="1400" dirty="0"/>
          </a:p>
          <a:p>
            <a:pPr marL="0" lvl="0" indent="0"/>
            <a:endParaRPr lang="en-US" sz="1400" dirty="0"/>
          </a:p>
          <a:p>
            <a:pPr marL="0" lvl="0" indent="0"/>
            <a:endParaRPr lang="en-US" sz="1400" dirty="0"/>
          </a:p>
        </p:txBody>
      </p:sp>
      <p:sp>
        <p:nvSpPr>
          <p:cNvPr id="620" name="Google Shape;620;p65"/>
          <p:cNvSpPr txBox="1">
            <a:spLocks noGrp="1"/>
          </p:cNvSpPr>
          <p:nvPr>
            <p:ph type="subTitle" idx="3"/>
          </p:nvPr>
        </p:nvSpPr>
        <p:spPr>
          <a:xfrm>
            <a:off x="628650" y="2087834"/>
            <a:ext cx="3990975" cy="1711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Membantu</a:t>
            </a:r>
            <a:r>
              <a:rPr lang="en-US" dirty="0"/>
              <a:t> Peserta </a:t>
            </a:r>
            <a:r>
              <a:rPr lang="en-US" dirty="0" err="1"/>
              <a:t>didik</a:t>
            </a:r>
            <a:r>
              <a:rPr lang="en-US" dirty="0"/>
              <a:t> </a:t>
            </a:r>
            <a:r>
              <a:rPr lang="en-US" dirty="0" err="1"/>
              <a:t>beradaptasi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sekitarnya</a:t>
            </a:r>
            <a:r>
              <a:rPr lang="en-US" dirty="0"/>
              <a:t>, </a:t>
            </a:r>
            <a:r>
              <a:rPr lang="en-US" dirty="0" err="1"/>
              <a:t>antara</a:t>
            </a:r>
            <a:r>
              <a:rPr lang="en-US" dirty="0"/>
              <a:t> lain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, </a:t>
            </a:r>
            <a:r>
              <a:rPr lang="en-US" dirty="0" err="1"/>
              <a:t>fasilitas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,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prasarana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7702" y="583278"/>
            <a:ext cx="848515" cy="765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650" y="1419783"/>
            <a:ext cx="1503834" cy="751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>
            <a:spLocks noGrp="1"/>
          </p:cNvSpPr>
          <p:nvPr>
            <p:ph type="title"/>
          </p:nvPr>
        </p:nvSpPr>
        <p:spPr>
          <a:xfrm>
            <a:off x="1827150" y="381462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—Si Anu</a:t>
            </a:r>
            <a:endParaRPr dirty="0"/>
          </a:p>
        </p:txBody>
      </p:sp>
      <p:sp>
        <p:nvSpPr>
          <p:cNvPr id="376" name="Google Shape;376;p53"/>
          <p:cNvSpPr txBox="1">
            <a:spLocks noGrp="1"/>
          </p:cNvSpPr>
          <p:nvPr>
            <p:ph type="subTitle" idx="1"/>
          </p:nvPr>
        </p:nvSpPr>
        <p:spPr>
          <a:xfrm>
            <a:off x="1849080" y="742170"/>
            <a:ext cx="3527960" cy="307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“Orang-orang yang berhenti belajar akan menjadi pemilik masa lalu.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 orang-orang yang masih terus belajar,akan menjadi pemilik masa depan”</a:t>
            </a:r>
            <a:endParaRPr dirty="0"/>
          </a:p>
        </p:txBody>
      </p:sp>
      <p:pic>
        <p:nvPicPr>
          <p:cNvPr id="377" name="Google Shape;3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460">
            <a:off x="5811775" y="2292778"/>
            <a:ext cx="1796100" cy="2099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78" name="Google Shape;378;p53"/>
          <p:cNvGrpSpPr/>
          <p:nvPr/>
        </p:nvGrpSpPr>
        <p:grpSpPr>
          <a:xfrm>
            <a:off x="6297733" y="3102553"/>
            <a:ext cx="824184" cy="712067"/>
            <a:chOff x="2341425" y="238100"/>
            <a:chExt cx="1328900" cy="1148125"/>
          </a:xfrm>
        </p:grpSpPr>
        <p:sp>
          <p:nvSpPr>
            <p:cNvPr id="379" name="Google Shape;379;p53"/>
            <p:cNvSpPr/>
            <p:nvPr/>
          </p:nvSpPr>
          <p:spPr>
            <a:xfrm>
              <a:off x="2341425" y="238100"/>
              <a:ext cx="1328900" cy="1148125"/>
            </a:xfrm>
            <a:custGeom>
              <a:avLst/>
              <a:gdLst/>
              <a:ahLst/>
              <a:cxnLst/>
              <a:rect l="l" t="t" r="r" b="b"/>
              <a:pathLst>
                <a:path w="53156" h="45925" extrusionOk="0">
                  <a:moveTo>
                    <a:pt x="49853" y="24103"/>
                  </a:moveTo>
                  <a:cubicBezTo>
                    <a:pt x="50212" y="24609"/>
                    <a:pt x="50681" y="25003"/>
                    <a:pt x="51172" y="25380"/>
                  </a:cubicBezTo>
                  <a:cubicBezTo>
                    <a:pt x="48199" y="26540"/>
                    <a:pt x="45438" y="28144"/>
                    <a:pt x="42987" y="30206"/>
                  </a:cubicBezTo>
                  <a:cubicBezTo>
                    <a:pt x="41727" y="31264"/>
                    <a:pt x="40396" y="32510"/>
                    <a:pt x="39238" y="33887"/>
                  </a:cubicBezTo>
                  <a:cubicBezTo>
                    <a:pt x="39347" y="33688"/>
                    <a:pt x="39460" y="33491"/>
                    <a:pt x="39578" y="33301"/>
                  </a:cubicBezTo>
                  <a:cubicBezTo>
                    <a:pt x="40490" y="31831"/>
                    <a:pt x="41539" y="30449"/>
                    <a:pt x="42711" y="29176"/>
                  </a:cubicBezTo>
                  <a:cubicBezTo>
                    <a:pt x="44775" y="26932"/>
                    <a:pt x="47091" y="25229"/>
                    <a:pt x="49853" y="24103"/>
                  </a:cubicBezTo>
                  <a:close/>
                  <a:moveTo>
                    <a:pt x="35117" y="1053"/>
                  </a:moveTo>
                  <a:lnTo>
                    <a:pt x="35117" y="1053"/>
                  </a:lnTo>
                  <a:cubicBezTo>
                    <a:pt x="36710" y="1715"/>
                    <a:pt x="38294" y="4814"/>
                    <a:pt x="38992" y="5799"/>
                  </a:cubicBezTo>
                  <a:cubicBezTo>
                    <a:pt x="40312" y="7660"/>
                    <a:pt x="41633" y="9523"/>
                    <a:pt x="42954" y="11383"/>
                  </a:cubicBezTo>
                  <a:cubicBezTo>
                    <a:pt x="44182" y="13110"/>
                    <a:pt x="45421" y="14827"/>
                    <a:pt x="46633" y="16564"/>
                  </a:cubicBezTo>
                  <a:cubicBezTo>
                    <a:pt x="46650" y="16588"/>
                    <a:pt x="46667" y="16613"/>
                    <a:pt x="46685" y="16638"/>
                  </a:cubicBezTo>
                  <a:cubicBezTo>
                    <a:pt x="47623" y="18397"/>
                    <a:pt x="48600" y="20134"/>
                    <a:pt x="49618" y="21849"/>
                  </a:cubicBezTo>
                  <a:cubicBezTo>
                    <a:pt x="48693" y="22281"/>
                    <a:pt x="47744" y="23007"/>
                    <a:pt x="47214" y="23343"/>
                  </a:cubicBezTo>
                  <a:cubicBezTo>
                    <a:pt x="45320" y="24544"/>
                    <a:pt x="43587" y="25982"/>
                    <a:pt x="42057" y="27622"/>
                  </a:cubicBezTo>
                  <a:cubicBezTo>
                    <a:pt x="40592" y="29191"/>
                    <a:pt x="39304" y="30938"/>
                    <a:pt x="38281" y="32827"/>
                  </a:cubicBezTo>
                  <a:cubicBezTo>
                    <a:pt x="37877" y="33573"/>
                    <a:pt x="37271" y="34533"/>
                    <a:pt x="36981" y="35496"/>
                  </a:cubicBezTo>
                  <a:cubicBezTo>
                    <a:pt x="36328" y="34434"/>
                    <a:pt x="35635" y="33395"/>
                    <a:pt x="34953" y="32353"/>
                  </a:cubicBezTo>
                  <a:cubicBezTo>
                    <a:pt x="33450" y="30055"/>
                    <a:pt x="31915" y="27777"/>
                    <a:pt x="30347" y="25524"/>
                  </a:cubicBezTo>
                  <a:cubicBezTo>
                    <a:pt x="28841" y="23359"/>
                    <a:pt x="27306" y="21217"/>
                    <a:pt x="25741" y="19095"/>
                  </a:cubicBezTo>
                  <a:cubicBezTo>
                    <a:pt x="24508" y="17421"/>
                    <a:pt x="23256" y="15382"/>
                    <a:pt x="21757" y="13843"/>
                  </a:cubicBezTo>
                  <a:cubicBezTo>
                    <a:pt x="22758" y="10753"/>
                    <a:pt x="24747" y="8361"/>
                    <a:pt x="26903" y="5992"/>
                  </a:cubicBezTo>
                  <a:cubicBezTo>
                    <a:pt x="27357" y="5493"/>
                    <a:pt x="27826" y="4981"/>
                    <a:pt x="28315" y="4481"/>
                  </a:cubicBezTo>
                  <a:cubicBezTo>
                    <a:pt x="29626" y="3498"/>
                    <a:pt x="31045" y="2668"/>
                    <a:pt x="32551" y="2018"/>
                  </a:cubicBezTo>
                  <a:cubicBezTo>
                    <a:pt x="33121" y="1772"/>
                    <a:pt x="33780" y="1496"/>
                    <a:pt x="34476" y="1255"/>
                  </a:cubicBezTo>
                  <a:cubicBezTo>
                    <a:pt x="34702" y="1206"/>
                    <a:pt x="34932" y="1166"/>
                    <a:pt x="35161" y="1125"/>
                  </a:cubicBezTo>
                  <a:cubicBezTo>
                    <a:pt x="35147" y="1101"/>
                    <a:pt x="35132" y="1076"/>
                    <a:pt x="35117" y="1053"/>
                  </a:cubicBezTo>
                  <a:close/>
                  <a:moveTo>
                    <a:pt x="49886" y="22296"/>
                  </a:moveTo>
                  <a:cubicBezTo>
                    <a:pt x="50069" y="22601"/>
                    <a:pt x="50253" y="22905"/>
                    <a:pt x="50437" y="23208"/>
                  </a:cubicBezTo>
                  <a:cubicBezTo>
                    <a:pt x="50328" y="23239"/>
                    <a:pt x="50219" y="23270"/>
                    <a:pt x="50110" y="23305"/>
                  </a:cubicBezTo>
                  <a:cubicBezTo>
                    <a:pt x="50098" y="23304"/>
                    <a:pt x="50086" y="23303"/>
                    <a:pt x="50074" y="23303"/>
                  </a:cubicBezTo>
                  <a:cubicBezTo>
                    <a:pt x="49989" y="23303"/>
                    <a:pt x="49905" y="23334"/>
                    <a:pt x="49839" y="23390"/>
                  </a:cubicBezTo>
                  <a:cubicBezTo>
                    <a:pt x="46983" y="24343"/>
                    <a:pt x="44499" y="26352"/>
                    <a:pt x="42469" y="28520"/>
                  </a:cubicBezTo>
                  <a:cubicBezTo>
                    <a:pt x="40592" y="30525"/>
                    <a:pt x="38254" y="33305"/>
                    <a:pt x="37357" y="36095"/>
                  </a:cubicBezTo>
                  <a:cubicBezTo>
                    <a:pt x="37306" y="36011"/>
                    <a:pt x="37249" y="35923"/>
                    <a:pt x="37190" y="35830"/>
                  </a:cubicBezTo>
                  <a:cubicBezTo>
                    <a:pt x="37565" y="34416"/>
                    <a:pt x="38696" y="32821"/>
                    <a:pt x="39296" y="31878"/>
                  </a:cubicBezTo>
                  <a:cubicBezTo>
                    <a:pt x="40239" y="30393"/>
                    <a:pt x="41330" y="29005"/>
                    <a:pt x="42550" y="27739"/>
                  </a:cubicBezTo>
                  <a:cubicBezTo>
                    <a:pt x="43708" y="26537"/>
                    <a:pt x="44980" y="25451"/>
                    <a:pt x="46348" y="24494"/>
                  </a:cubicBezTo>
                  <a:cubicBezTo>
                    <a:pt x="47234" y="23875"/>
                    <a:pt x="48600" y="22828"/>
                    <a:pt x="49886" y="22296"/>
                  </a:cubicBezTo>
                  <a:close/>
                  <a:moveTo>
                    <a:pt x="20475" y="13918"/>
                  </a:moveTo>
                  <a:cubicBezTo>
                    <a:pt x="20720" y="13985"/>
                    <a:pt x="20968" y="14054"/>
                    <a:pt x="21218" y="14127"/>
                  </a:cubicBezTo>
                  <a:lnTo>
                    <a:pt x="21219" y="14127"/>
                  </a:lnTo>
                  <a:cubicBezTo>
                    <a:pt x="22265" y="15897"/>
                    <a:pt x="23782" y="17534"/>
                    <a:pt x="24979" y="19160"/>
                  </a:cubicBezTo>
                  <a:cubicBezTo>
                    <a:pt x="26409" y="21107"/>
                    <a:pt x="27816" y="23071"/>
                    <a:pt x="29199" y="25052"/>
                  </a:cubicBezTo>
                  <a:cubicBezTo>
                    <a:pt x="30581" y="27035"/>
                    <a:pt x="31937" y="29034"/>
                    <a:pt x="33269" y="31050"/>
                  </a:cubicBezTo>
                  <a:cubicBezTo>
                    <a:pt x="33874" y="31967"/>
                    <a:pt x="34473" y="32886"/>
                    <a:pt x="35069" y="33809"/>
                  </a:cubicBezTo>
                  <a:cubicBezTo>
                    <a:pt x="35425" y="34364"/>
                    <a:pt x="35780" y="34920"/>
                    <a:pt x="36133" y="35475"/>
                  </a:cubicBezTo>
                  <a:lnTo>
                    <a:pt x="36486" y="36032"/>
                  </a:lnTo>
                  <a:cubicBezTo>
                    <a:pt x="36496" y="36074"/>
                    <a:pt x="36508" y="36115"/>
                    <a:pt x="36522" y="36155"/>
                  </a:cubicBezTo>
                  <a:cubicBezTo>
                    <a:pt x="33879" y="32306"/>
                    <a:pt x="31050" y="28568"/>
                    <a:pt x="28325" y="24779"/>
                  </a:cubicBezTo>
                  <a:cubicBezTo>
                    <a:pt x="25722" y="21160"/>
                    <a:pt x="23203" y="17449"/>
                    <a:pt x="20475" y="13918"/>
                  </a:cubicBezTo>
                  <a:close/>
                  <a:moveTo>
                    <a:pt x="37953" y="37630"/>
                  </a:moveTo>
                  <a:cubicBezTo>
                    <a:pt x="37851" y="37834"/>
                    <a:pt x="37753" y="38038"/>
                    <a:pt x="37661" y="38245"/>
                  </a:cubicBezTo>
                  <a:cubicBezTo>
                    <a:pt x="37630" y="38236"/>
                    <a:pt x="37597" y="38231"/>
                    <a:pt x="37565" y="38231"/>
                  </a:cubicBezTo>
                  <a:cubicBezTo>
                    <a:pt x="37533" y="38231"/>
                    <a:pt x="37500" y="38236"/>
                    <a:pt x="37470" y="38245"/>
                  </a:cubicBezTo>
                  <a:cubicBezTo>
                    <a:pt x="37633" y="38041"/>
                    <a:pt x="37793" y="37835"/>
                    <a:pt x="37953" y="37630"/>
                  </a:cubicBezTo>
                  <a:close/>
                  <a:moveTo>
                    <a:pt x="36509" y="38717"/>
                  </a:moveTo>
                  <a:cubicBezTo>
                    <a:pt x="36518" y="38717"/>
                    <a:pt x="36527" y="38717"/>
                    <a:pt x="36536" y="38717"/>
                  </a:cubicBezTo>
                  <a:cubicBezTo>
                    <a:pt x="36609" y="38809"/>
                    <a:pt x="36720" y="38864"/>
                    <a:pt x="36837" y="38865"/>
                  </a:cubicBezTo>
                  <a:cubicBezTo>
                    <a:pt x="36596" y="38971"/>
                    <a:pt x="36282" y="39011"/>
                    <a:pt x="35935" y="39011"/>
                  </a:cubicBezTo>
                  <a:cubicBezTo>
                    <a:pt x="35451" y="39011"/>
                    <a:pt x="34904" y="38934"/>
                    <a:pt x="34409" y="38856"/>
                  </a:cubicBezTo>
                  <a:cubicBezTo>
                    <a:pt x="35105" y="38764"/>
                    <a:pt x="35807" y="38717"/>
                    <a:pt x="36509" y="38717"/>
                  </a:cubicBezTo>
                  <a:close/>
                  <a:moveTo>
                    <a:pt x="15183" y="13113"/>
                  </a:moveTo>
                  <a:cubicBezTo>
                    <a:pt x="16769" y="13113"/>
                    <a:pt x="18319" y="13366"/>
                    <a:pt x="19934" y="13775"/>
                  </a:cubicBezTo>
                  <a:cubicBezTo>
                    <a:pt x="22531" y="17699"/>
                    <a:pt x="25404" y="21460"/>
                    <a:pt x="28149" y="25276"/>
                  </a:cubicBezTo>
                  <a:cubicBezTo>
                    <a:pt x="30879" y="29073"/>
                    <a:pt x="33528" y="32953"/>
                    <a:pt x="36351" y="36684"/>
                  </a:cubicBezTo>
                  <a:cubicBezTo>
                    <a:pt x="34542" y="35843"/>
                    <a:pt x="32568" y="35460"/>
                    <a:pt x="30570" y="35460"/>
                  </a:cubicBezTo>
                  <a:cubicBezTo>
                    <a:pt x="26406" y="35460"/>
                    <a:pt x="22142" y="37123"/>
                    <a:pt x="19074" y="39757"/>
                  </a:cubicBezTo>
                  <a:cubicBezTo>
                    <a:pt x="13793" y="32214"/>
                    <a:pt x="8154" y="24943"/>
                    <a:pt x="2157" y="17945"/>
                  </a:cubicBezTo>
                  <a:lnTo>
                    <a:pt x="2159" y="17945"/>
                  </a:lnTo>
                  <a:cubicBezTo>
                    <a:pt x="5055" y="16227"/>
                    <a:pt x="8015" y="14530"/>
                    <a:pt x="11283" y="13642"/>
                  </a:cubicBezTo>
                  <a:cubicBezTo>
                    <a:pt x="12638" y="13273"/>
                    <a:pt x="13922" y="13113"/>
                    <a:pt x="15183" y="13113"/>
                  </a:cubicBezTo>
                  <a:close/>
                  <a:moveTo>
                    <a:pt x="2578" y="20435"/>
                  </a:moveTo>
                  <a:cubicBezTo>
                    <a:pt x="8168" y="27062"/>
                    <a:pt x="13443" y="33937"/>
                    <a:pt x="18402" y="41058"/>
                  </a:cubicBezTo>
                  <a:cubicBezTo>
                    <a:pt x="18543" y="41262"/>
                    <a:pt x="18758" y="41377"/>
                    <a:pt x="18977" y="41377"/>
                  </a:cubicBezTo>
                  <a:cubicBezTo>
                    <a:pt x="19133" y="41377"/>
                    <a:pt x="19292" y="41318"/>
                    <a:pt x="19427" y="41190"/>
                  </a:cubicBezTo>
                  <a:cubicBezTo>
                    <a:pt x="21632" y="39103"/>
                    <a:pt x="24333" y="37693"/>
                    <a:pt x="27314" y="37090"/>
                  </a:cubicBezTo>
                  <a:cubicBezTo>
                    <a:pt x="28284" y="36894"/>
                    <a:pt x="29226" y="36809"/>
                    <a:pt x="30154" y="36809"/>
                  </a:cubicBezTo>
                  <a:cubicBezTo>
                    <a:pt x="30890" y="36809"/>
                    <a:pt x="31618" y="36863"/>
                    <a:pt x="32345" y="36959"/>
                  </a:cubicBezTo>
                  <a:cubicBezTo>
                    <a:pt x="32139" y="36996"/>
                    <a:pt x="31934" y="37038"/>
                    <a:pt x="31726" y="37085"/>
                  </a:cubicBezTo>
                  <a:cubicBezTo>
                    <a:pt x="29702" y="37535"/>
                    <a:pt x="27672" y="38191"/>
                    <a:pt x="25741" y="38939"/>
                  </a:cubicBezTo>
                  <a:cubicBezTo>
                    <a:pt x="24060" y="39590"/>
                    <a:pt x="22425" y="40379"/>
                    <a:pt x="20975" y="41459"/>
                  </a:cubicBezTo>
                  <a:cubicBezTo>
                    <a:pt x="20335" y="41934"/>
                    <a:pt x="18892" y="42836"/>
                    <a:pt x="18616" y="43758"/>
                  </a:cubicBezTo>
                  <a:cubicBezTo>
                    <a:pt x="15797" y="39642"/>
                    <a:pt x="12269" y="35871"/>
                    <a:pt x="9131" y="31993"/>
                  </a:cubicBezTo>
                  <a:cubicBezTo>
                    <a:pt x="7537" y="30022"/>
                    <a:pt x="5941" y="28055"/>
                    <a:pt x="4343" y="26088"/>
                  </a:cubicBezTo>
                  <a:cubicBezTo>
                    <a:pt x="3509" y="25063"/>
                    <a:pt x="2360" y="24025"/>
                    <a:pt x="1726" y="22872"/>
                  </a:cubicBezTo>
                  <a:lnTo>
                    <a:pt x="1290" y="22336"/>
                  </a:lnTo>
                  <a:cubicBezTo>
                    <a:pt x="1365" y="21812"/>
                    <a:pt x="1612" y="21399"/>
                    <a:pt x="2027" y="21097"/>
                  </a:cubicBezTo>
                  <a:cubicBezTo>
                    <a:pt x="2191" y="20870"/>
                    <a:pt x="2390" y="20654"/>
                    <a:pt x="2578" y="20435"/>
                  </a:cubicBezTo>
                  <a:close/>
                  <a:moveTo>
                    <a:pt x="34214" y="37438"/>
                  </a:moveTo>
                  <a:cubicBezTo>
                    <a:pt x="34480" y="37438"/>
                    <a:pt x="34745" y="37450"/>
                    <a:pt x="35009" y="37476"/>
                  </a:cubicBezTo>
                  <a:cubicBezTo>
                    <a:pt x="35056" y="37488"/>
                    <a:pt x="35104" y="37502"/>
                    <a:pt x="35153" y="37514"/>
                  </a:cubicBezTo>
                  <a:cubicBezTo>
                    <a:pt x="32341" y="37733"/>
                    <a:pt x="29659" y="38637"/>
                    <a:pt x="27141" y="39965"/>
                  </a:cubicBezTo>
                  <a:cubicBezTo>
                    <a:pt x="25564" y="40797"/>
                    <a:pt x="24060" y="41771"/>
                    <a:pt x="22625" y="42823"/>
                  </a:cubicBezTo>
                  <a:cubicBezTo>
                    <a:pt x="22053" y="43241"/>
                    <a:pt x="21266" y="44080"/>
                    <a:pt x="20621" y="44360"/>
                  </a:cubicBezTo>
                  <a:cubicBezTo>
                    <a:pt x="20405" y="44454"/>
                    <a:pt x="20198" y="44493"/>
                    <a:pt x="19997" y="44493"/>
                  </a:cubicBezTo>
                  <a:cubicBezTo>
                    <a:pt x="19802" y="44493"/>
                    <a:pt x="19613" y="44456"/>
                    <a:pt x="19427" y="44400"/>
                  </a:cubicBezTo>
                  <a:cubicBezTo>
                    <a:pt x="19434" y="44391"/>
                    <a:pt x="19440" y="44386"/>
                    <a:pt x="19448" y="44377"/>
                  </a:cubicBezTo>
                  <a:cubicBezTo>
                    <a:pt x="19593" y="44198"/>
                    <a:pt x="19599" y="43995"/>
                    <a:pt x="19448" y="43814"/>
                  </a:cubicBezTo>
                  <a:lnTo>
                    <a:pt x="19430" y="43792"/>
                  </a:lnTo>
                  <a:cubicBezTo>
                    <a:pt x="19697" y="43721"/>
                    <a:pt x="19911" y="43553"/>
                    <a:pt x="20074" y="43287"/>
                  </a:cubicBezTo>
                  <a:cubicBezTo>
                    <a:pt x="20320" y="43038"/>
                    <a:pt x="20576" y="42801"/>
                    <a:pt x="20843" y="42573"/>
                  </a:cubicBezTo>
                  <a:cubicBezTo>
                    <a:pt x="21485" y="42027"/>
                    <a:pt x="22180" y="41552"/>
                    <a:pt x="22907" y="41126"/>
                  </a:cubicBezTo>
                  <a:cubicBezTo>
                    <a:pt x="24188" y="40374"/>
                    <a:pt x="25559" y="39793"/>
                    <a:pt x="26955" y="39291"/>
                  </a:cubicBezTo>
                  <a:cubicBezTo>
                    <a:pt x="29199" y="38484"/>
                    <a:pt x="31750" y="37438"/>
                    <a:pt x="34214" y="37438"/>
                  </a:cubicBezTo>
                  <a:close/>
                  <a:moveTo>
                    <a:pt x="34842" y="0"/>
                  </a:moveTo>
                  <a:cubicBezTo>
                    <a:pt x="34343" y="0"/>
                    <a:pt x="33867" y="188"/>
                    <a:pt x="33507" y="630"/>
                  </a:cubicBezTo>
                  <a:cubicBezTo>
                    <a:pt x="31447" y="1151"/>
                    <a:pt x="29512" y="2015"/>
                    <a:pt x="27862" y="3526"/>
                  </a:cubicBezTo>
                  <a:cubicBezTo>
                    <a:pt x="27217" y="4115"/>
                    <a:pt x="26496" y="4800"/>
                    <a:pt x="25773" y="5555"/>
                  </a:cubicBezTo>
                  <a:cubicBezTo>
                    <a:pt x="23620" y="7604"/>
                    <a:pt x="21769" y="10148"/>
                    <a:pt x="20875" y="12916"/>
                  </a:cubicBezTo>
                  <a:cubicBezTo>
                    <a:pt x="19359" y="12052"/>
                    <a:pt x="17538" y="11727"/>
                    <a:pt x="15721" y="11727"/>
                  </a:cubicBezTo>
                  <a:cubicBezTo>
                    <a:pt x="14356" y="11727"/>
                    <a:pt x="12994" y="11911"/>
                    <a:pt x="11766" y="12185"/>
                  </a:cubicBezTo>
                  <a:cubicBezTo>
                    <a:pt x="7819" y="13067"/>
                    <a:pt x="4277" y="15176"/>
                    <a:pt x="838" y="17217"/>
                  </a:cubicBezTo>
                  <a:cubicBezTo>
                    <a:pt x="458" y="17444"/>
                    <a:pt x="436" y="17923"/>
                    <a:pt x="707" y="18237"/>
                  </a:cubicBezTo>
                  <a:cubicBezTo>
                    <a:pt x="1244" y="18859"/>
                    <a:pt x="1774" y="19488"/>
                    <a:pt x="2305" y="20116"/>
                  </a:cubicBezTo>
                  <a:cubicBezTo>
                    <a:pt x="1441" y="20484"/>
                    <a:pt x="862" y="21064"/>
                    <a:pt x="197" y="21811"/>
                  </a:cubicBezTo>
                  <a:cubicBezTo>
                    <a:pt x="77" y="21947"/>
                    <a:pt x="0" y="22200"/>
                    <a:pt x="127" y="22363"/>
                  </a:cubicBezTo>
                  <a:cubicBezTo>
                    <a:pt x="2951" y="26054"/>
                    <a:pt x="5928" y="29634"/>
                    <a:pt x="8843" y="33254"/>
                  </a:cubicBezTo>
                  <a:cubicBezTo>
                    <a:pt x="11749" y="36861"/>
                    <a:pt x="14485" y="40794"/>
                    <a:pt x="17652" y="44182"/>
                  </a:cubicBezTo>
                  <a:cubicBezTo>
                    <a:pt x="17664" y="44208"/>
                    <a:pt x="17679" y="44232"/>
                    <a:pt x="17699" y="44255"/>
                  </a:cubicBezTo>
                  <a:cubicBezTo>
                    <a:pt x="18282" y="44908"/>
                    <a:pt x="19219" y="45924"/>
                    <a:pt x="20167" y="45924"/>
                  </a:cubicBezTo>
                  <a:cubicBezTo>
                    <a:pt x="20277" y="45924"/>
                    <a:pt x="20387" y="45910"/>
                    <a:pt x="20497" y="45881"/>
                  </a:cubicBezTo>
                  <a:cubicBezTo>
                    <a:pt x="21148" y="45708"/>
                    <a:pt x="21757" y="44978"/>
                    <a:pt x="22286" y="44585"/>
                  </a:cubicBezTo>
                  <a:cubicBezTo>
                    <a:pt x="23162" y="43935"/>
                    <a:pt x="24053" y="43304"/>
                    <a:pt x="24965" y="42705"/>
                  </a:cubicBezTo>
                  <a:cubicBezTo>
                    <a:pt x="27366" y="41130"/>
                    <a:pt x="29934" y="39829"/>
                    <a:pt x="32678" y="39174"/>
                  </a:cubicBezTo>
                  <a:cubicBezTo>
                    <a:pt x="32752" y="39177"/>
                    <a:pt x="32826" y="39174"/>
                    <a:pt x="32900" y="39178"/>
                  </a:cubicBezTo>
                  <a:cubicBezTo>
                    <a:pt x="34054" y="39233"/>
                    <a:pt x="35153" y="39648"/>
                    <a:pt x="36288" y="39715"/>
                  </a:cubicBezTo>
                  <a:cubicBezTo>
                    <a:pt x="36337" y="39718"/>
                    <a:pt x="36385" y="39720"/>
                    <a:pt x="36433" y="39720"/>
                  </a:cubicBezTo>
                  <a:cubicBezTo>
                    <a:pt x="37209" y="39720"/>
                    <a:pt x="37750" y="39337"/>
                    <a:pt x="37827" y="38540"/>
                  </a:cubicBezTo>
                  <a:cubicBezTo>
                    <a:pt x="39593" y="36201"/>
                    <a:pt x="41115" y="33792"/>
                    <a:pt x="43273" y="31744"/>
                  </a:cubicBezTo>
                  <a:cubicBezTo>
                    <a:pt x="44449" y="30626"/>
                    <a:pt x="45716" y="29608"/>
                    <a:pt x="47060" y="28698"/>
                  </a:cubicBezTo>
                  <a:cubicBezTo>
                    <a:pt x="47079" y="28686"/>
                    <a:pt x="47099" y="28675"/>
                    <a:pt x="47118" y="28662"/>
                  </a:cubicBezTo>
                  <a:cubicBezTo>
                    <a:pt x="48826" y="27633"/>
                    <a:pt x="50637" y="26785"/>
                    <a:pt x="52524" y="26133"/>
                  </a:cubicBezTo>
                  <a:cubicBezTo>
                    <a:pt x="52902" y="26003"/>
                    <a:pt x="53156" y="25447"/>
                    <a:pt x="52785" y="25145"/>
                  </a:cubicBezTo>
                  <a:cubicBezTo>
                    <a:pt x="52171" y="24648"/>
                    <a:pt x="51613" y="24099"/>
                    <a:pt x="50959" y="23696"/>
                  </a:cubicBezTo>
                  <a:cubicBezTo>
                    <a:pt x="51006" y="23680"/>
                    <a:pt x="51050" y="23660"/>
                    <a:pt x="51097" y="23645"/>
                  </a:cubicBezTo>
                  <a:cubicBezTo>
                    <a:pt x="51251" y="23594"/>
                    <a:pt x="51309" y="23468"/>
                    <a:pt x="51300" y="23347"/>
                  </a:cubicBezTo>
                  <a:cubicBezTo>
                    <a:pt x="51345" y="23292"/>
                    <a:pt x="51376" y="23227"/>
                    <a:pt x="51391" y="23158"/>
                  </a:cubicBezTo>
                  <a:cubicBezTo>
                    <a:pt x="51657" y="23086"/>
                    <a:pt x="51868" y="22805"/>
                    <a:pt x="51676" y="22507"/>
                  </a:cubicBezTo>
                  <a:cubicBezTo>
                    <a:pt x="51561" y="22326"/>
                    <a:pt x="51447" y="22144"/>
                    <a:pt x="51333" y="21962"/>
                  </a:cubicBezTo>
                  <a:cubicBezTo>
                    <a:pt x="51345" y="21962"/>
                    <a:pt x="51359" y="21961"/>
                    <a:pt x="51371" y="21961"/>
                  </a:cubicBezTo>
                  <a:cubicBezTo>
                    <a:pt x="51374" y="21961"/>
                    <a:pt x="51377" y="21961"/>
                    <a:pt x="51379" y="21961"/>
                  </a:cubicBezTo>
                  <a:cubicBezTo>
                    <a:pt x="51539" y="21961"/>
                    <a:pt x="51585" y="21737"/>
                    <a:pt x="51453" y="21658"/>
                  </a:cubicBezTo>
                  <a:cubicBezTo>
                    <a:pt x="51333" y="21585"/>
                    <a:pt x="51198" y="21544"/>
                    <a:pt x="51056" y="21524"/>
                  </a:cubicBezTo>
                  <a:cubicBezTo>
                    <a:pt x="50796" y="21108"/>
                    <a:pt x="50546" y="20689"/>
                    <a:pt x="50290" y="20269"/>
                  </a:cubicBezTo>
                  <a:cubicBezTo>
                    <a:pt x="50030" y="19581"/>
                    <a:pt x="49589" y="18953"/>
                    <a:pt x="49191" y="18312"/>
                  </a:cubicBezTo>
                  <a:cubicBezTo>
                    <a:pt x="48421" y="17077"/>
                    <a:pt x="47572" y="15893"/>
                    <a:pt x="46728" y="14709"/>
                  </a:cubicBezTo>
                  <a:cubicBezTo>
                    <a:pt x="45005" y="12292"/>
                    <a:pt x="43280" y="9876"/>
                    <a:pt x="41551" y="7464"/>
                  </a:cubicBezTo>
                  <a:cubicBezTo>
                    <a:pt x="40019" y="5325"/>
                    <a:pt x="38618" y="2783"/>
                    <a:pt x="36781" y="897"/>
                  </a:cubicBezTo>
                  <a:cubicBezTo>
                    <a:pt x="36255" y="356"/>
                    <a:pt x="35527" y="0"/>
                    <a:pt x="34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2990175" y="381350"/>
              <a:ext cx="254450" cy="209600"/>
            </a:xfrm>
            <a:custGeom>
              <a:avLst/>
              <a:gdLst/>
              <a:ahLst/>
              <a:cxnLst/>
              <a:rect l="l" t="t" r="r" b="b"/>
              <a:pathLst>
                <a:path w="10178" h="8384" extrusionOk="0">
                  <a:moveTo>
                    <a:pt x="9489" y="1"/>
                  </a:moveTo>
                  <a:cubicBezTo>
                    <a:pt x="9460" y="1"/>
                    <a:pt x="9430" y="3"/>
                    <a:pt x="9398" y="7"/>
                  </a:cubicBezTo>
                  <a:cubicBezTo>
                    <a:pt x="5315" y="589"/>
                    <a:pt x="1324" y="4315"/>
                    <a:pt x="48" y="8144"/>
                  </a:cubicBezTo>
                  <a:cubicBezTo>
                    <a:pt x="1" y="8286"/>
                    <a:pt x="119" y="8384"/>
                    <a:pt x="239" y="8384"/>
                  </a:cubicBezTo>
                  <a:cubicBezTo>
                    <a:pt x="302" y="8384"/>
                    <a:pt x="366" y="8357"/>
                    <a:pt x="406" y="8294"/>
                  </a:cubicBezTo>
                  <a:cubicBezTo>
                    <a:pt x="1475" y="6637"/>
                    <a:pt x="2632" y="5068"/>
                    <a:pt x="4157" y="3799"/>
                  </a:cubicBezTo>
                  <a:cubicBezTo>
                    <a:pt x="5839" y="2399"/>
                    <a:pt x="7661" y="1727"/>
                    <a:pt x="9647" y="909"/>
                  </a:cubicBezTo>
                  <a:cubicBezTo>
                    <a:pt x="10177" y="691"/>
                    <a:pt x="10017" y="1"/>
                    <a:pt x="9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3"/>
            <p:cNvSpPr/>
            <p:nvPr/>
          </p:nvSpPr>
          <p:spPr>
            <a:xfrm>
              <a:off x="3026350" y="441550"/>
              <a:ext cx="247225" cy="201350"/>
            </a:xfrm>
            <a:custGeom>
              <a:avLst/>
              <a:gdLst/>
              <a:ahLst/>
              <a:cxnLst/>
              <a:rect l="l" t="t" r="r" b="b"/>
              <a:pathLst>
                <a:path w="9889" h="8054" extrusionOk="0">
                  <a:moveTo>
                    <a:pt x="9472" y="1"/>
                  </a:moveTo>
                  <a:cubicBezTo>
                    <a:pt x="9466" y="1"/>
                    <a:pt x="9460" y="1"/>
                    <a:pt x="9454" y="1"/>
                  </a:cubicBezTo>
                  <a:cubicBezTo>
                    <a:pt x="5735" y="204"/>
                    <a:pt x="1142" y="4281"/>
                    <a:pt x="59" y="7752"/>
                  </a:cubicBezTo>
                  <a:cubicBezTo>
                    <a:pt x="0" y="7941"/>
                    <a:pt x="141" y="8053"/>
                    <a:pt x="292" y="8053"/>
                  </a:cubicBezTo>
                  <a:cubicBezTo>
                    <a:pt x="375" y="8053"/>
                    <a:pt x="460" y="8019"/>
                    <a:pt x="517" y="7945"/>
                  </a:cubicBezTo>
                  <a:cubicBezTo>
                    <a:pt x="1756" y="6329"/>
                    <a:pt x="2771" y="4701"/>
                    <a:pt x="4382" y="3401"/>
                  </a:cubicBezTo>
                  <a:cubicBezTo>
                    <a:pt x="6005" y="2092"/>
                    <a:pt x="7844" y="1590"/>
                    <a:pt x="9618" y="609"/>
                  </a:cubicBezTo>
                  <a:cubicBezTo>
                    <a:pt x="9889" y="460"/>
                    <a:pt x="9783" y="1"/>
                    <a:pt x="9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3"/>
            <p:cNvSpPr/>
            <p:nvPr/>
          </p:nvSpPr>
          <p:spPr>
            <a:xfrm>
              <a:off x="3172850" y="661350"/>
              <a:ext cx="224850" cy="198300"/>
            </a:xfrm>
            <a:custGeom>
              <a:avLst/>
              <a:gdLst/>
              <a:ahLst/>
              <a:cxnLst/>
              <a:rect l="l" t="t" r="r" b="b"/>
              <a:pathLst>
                <a:path w="8994" h="7932" extrusionOk="0">
                  <a:moveTo>
                    <a:pt x="8456" y="0"/>
                  </a:moveTo>
                  <a:cubicBezTo>
                    <a:pt x="8425" y="0"/>
                    <a:pt x="8392" y="4"/>
                    <a:pt x="8358" y="11"/>
                  </a:cubicBezTo>
                  <a:cubicBezTo>
                    <a:pt x="5106" y="738"/>
                    <a:pt x="1076" y="4402"/>
                    <a:pt x="60" y="7579"/>
                  </a:cubicBezTo>
                  <a:cubicBezTo>
                    <a:pt x="1" y="7765"/>
                    <a:pt x="174" y="7931"/>
                    <a:pt x="343" y="7931"/>
                  </a:cubicBezTo>
                  <a:cubicBezTo>
                    <a:pt x="409" y="7931"/>
                    <a:pt x="474" y="7907"/>
                    <a:pt x="524" y="7849"/>
                  </a:cubicBezTo>
                  <a:cubicBezTo>
                    <a:pt x="1689" y="6518"/>
                    <a:pt x="2590" y="5030"/>
                    <a:pt x="3913" y="3818"/>
                  </a:cubicBezTo>
                  <a:cubicBezTo>
                    <a:pt x="5371" y="2483"/>
                    <a:pt x="7047" y="1783"/>
                    <a:pt x="8657" y="718"/>
                  </a:cubicBezTo>
                  <a:cubicBezTo>
                    <a:pt x="8993" y="494"/>
                    <a:pt x="8826" y="0"/>
                    <a:pt x="8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3"/>
            <p:cNvSpPr/>
            <p:nvPr/>
          </p:nvSpPr>
          <p:spPr>
            <a:xfrm>
              <a:off x="3219000" y="725650"/>
              <a:ext cx="226500" cy="215375"/>
            </a:xfrm>
            <a:custGeom>
              <a:avLst/>
              <a:gdLst/>
              <a:ahLst/>
              <a:cxnLst/>
              <a:rect l="l" t="t" r="r" b="b"/>
              <a:pathLst>
                <a:path w="9060" h="8615" extrusionOk="0">
                  <a:moveTo>
                    <a:pt x="8466" y="1"/>
                  </a:moveTo>
                  <a:cubicBezTo>
                    <a:pt x="8403" y="1"/>
                    <a:pt x="8336" y="16"/>
                    <a:pt x="8267" y="50"/>
                  </a:cubicBezTo>
                  <a:cubicBezTo>
                    <a:pt x="6348" y="1017"/>
                    <a:pt x="4571" y="2396"/>
                    <a:pt x="3025" y="3882"/>
                  </a:cubicBezTo>
                  <a:cubicBezTo>
                    <a:pt x="1836" y="5024"/>
                    <a:pt x="0" y="6568"/>
                    <a:pt x="62" y="8367"/>
                  </a:cubicBezTo>
                  <a:cubicBezTo>
                    <a:pt x="66" y="8507"/>
                    <a:pt x="206" y="8614"/>
                    <a:pt x="335" y="8614"/>
                  </a:cubicBezTo>
                  <a:cubicBezTo>
                    <a:pt x="409" y="8614"/>
                    <a:pt x="480" y="8578"/>
                    <a:pt x="518" y="8491"/>
                  </a:cubicBezTo>
                  <a:cubicBezTo>
                    <a:pt x="2016" y="5007"/>
                    <a:pt x="5594" y="2708"/>
                    <a:pt x="8679" y="755"/>
                  </a:cubicBezTo>
                  <a:cubicBezTo>
                    <a:pt x="9059" y="514"/>
                    <a:pt x="8832" y="1"/>
                    <a:pt x="8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3"/>
            <p:cNvSpPr/>
            <p:nvPr/>
          </p:nvSpPr>
          <p:spPr>
            <a:xfrm>
              <a:off x="2528200" y="658025"/>
              <a:ext cx="405900" cy="260600"/>
            </a:xfrm>
            <a:custGeom>
              <a:avLst/>
              <a:gdLst/>
              <a:ahLst/>
              <a:cxnLst/>
              <a:rect l="l" t="t" r="r" b="b"/>
              <a:pathLst>
                <a:path w="16236" h="10424" extrusionOk="0">
                  <a:moveTo>
                    <a:pt x="1382" y="2708"/>
                  </a:moveTo>
                  <a:cubicBezTo>
                    <a:pt x="2705" y="4465"/>
                    <a:pt x="4361" y="5818"/>
                    <a:pt x="5564" y="7549"/>
                  </a:cubicBezTo>
                  <a:cubicBezTo>
                    <a:pt x="5049" y="7000"/>
                    <a:pt x="4518" y="6467"/>
                    <a:pt x="3972" y="5947"/>
                  </a:cubicBezTo>
                  <a:cubicBezTo>
                    <a:pt x="3369" y="5370"/>
                    <a:pt x="2751" y="4825"/>
                    <a:pt x="2113" y="4299"/>
                  </a:cubicBezTo>
                  <a:cubicBezTo>
                    <a:pt x="2286" y="4264"/>
                    <a:pt x="2405" y="4031"/>
                    <a:pt x="2251" y="3877"/>
                  </a:cubicBezTo>
                  <a:cubicBezTo>
                    <a:pt x="1869" y="3498"/>
                    <a:pt x="1454" y="3168"/>
                    <a:pt x="1030" y="2840"/>
                  </a:cubicBezTo>
                  <a:lnTo>
                    <a:pt x="1382" y="2708"/>
                  </a:lnTo>
                  <a:close/>
                  <a:moveTo>
                    <a:pt x="9295" y="739"/>
                  </a:moveTo>
                  <a:cubicBezTo>
                    <a:pt x="10900" y="739"/>
                    <a:pt x="11714" y="2042"/>
                    <a:pt x="12738" y="3153"/>
                  </a:cubicBezTo>
                  <a:cubicBezTo>
                    <a:pt x="13607" y="4096"/>
                    <a:pt x="14464" y="5049"/>
                    <a:pt x="15310" y="6013"/>
                  </a:cubicBezTo>
                  <a:cubicBezTo>
                    <a:pt x="13936" y="6363"/>
                    <a:pt x="12589" y="6790"/>
                    <a:pt x="11275" y="7331"/>
                  </a:cubicBezTo>
                  <a:cubicBezTo>
                    <a:pt x="10703" y="7567"/>
                    <a:pt x="10139" y="7820"/>
                    <a:pt x="9583" y="8091"/>
                  </a:cubicBezTo>
                  <a:cubicBezTo>
                    <a:pt x="9104" y="8323"/>
                    <a:pt x="7997" y="9216"/>
                    <a:pt x="7494" y="9216"/>
                  </a:cubicBezTo>
                  <a:cubicBezTo>
                    <a:pt x="7280" y="9214"/>
                    <a:pt x="7087" y="9143"/>
                    <a:pt x="6911" y="9028"/>
                  </a:cubicBezTo>
                  <a:cubicBezTo>
                    <a:pt x="5976" y="6497"/>
                    <a:pt x="3660" y="4237"/>
                    <a:pt x="1564" y="2642"/>
                  </a:cubicBezTo>
                  <a:cubicBezTo>
                    <a:pt x="3992" y="1737"/>
                    <a:pt x="6804" y="749"/>
                    <a:pt x="9284" y="739"/>
                  </a:cubicBezTo>
                  <a:cubicBezTo>
                    <a:pt x="9288" y="739"/>
                    <a:pt x="9291" y="739"/>
                    <a:pt x="9295" y="739"/>
                  </a:cubicBezTo>
                  <a:close/>
                  <a:moveTo>
                    <a:pt x="9522" y="0"/>
                  </a:moveTo>
                  <a:cubicBezTo>
                    <a:pt x="8353" y="0"/>
                    <a:pt x="6970" y="475"/>
                    <a:pt x="5977" y="700"/>
                  </a:cubicBezTo>
                  <a:cubicBezTo>
                    <a:pt x="4041" y="1140"/>
                    <a:pt x="2155" y="1729"/>
                    <a:pt x="300" y="2432"/>
                  </a:cubicBezTo>
                  <a:cubicBezTo>
                    <a:pt x="25" y="2536"/>
                    <a:pt x="1" y="2846"/>
                    <a:pt x="223" y="3018"/>
                  </a:cubicBezTo>
                  <a:cubicBezTo>
                    <a:pt x="702" y="3388"/>
                    <a:pt x="1169" y="3763"/>
                    <a:pt x="1673" y="4093"/>
                  </a:cubicBezTo>
                  <a:cubicBezTo>
                    <a:pt x="3491" y="5760"/>
                    <a:pt x="5144" y="7550"/>
                    <a:pt x="6623" y="9541"/>
                  </a:cubicBezTo>
                  <a:cubicBezTo>
                    <a:pt x="6713" y="9781"/>
                    <a:pt x="6797" y="10028"/>
                    <a:pt x="6867" y="10287"/>
                  </a:cubicBezTo>
                  <a:cubicBezTo>
                    <a:pt x="6892" y="10382"/>
                    <a:pt x="6963" y="10423"/>
                    <a:pt x="7035" y="10423"/>
                  </a:cubicBezTo>
                  <a:cubicBezTo>
                    <a:pt x="7146" y="10423"/>
                    <a:pt x="7261" y="10329"/>
                    <a:pt x="7234" y="10186"/>
                  </a:cubicBezTo>
                  <a:cubicBezTo>
                    <a:pt x="7224" y="10130"/>
                    <a:pt x="7207" y="10076"/>
                    <a:pt x="7196" y="10021"/>
                  </a:cubicBezTo>
                  <a:cubicBezTo>
                    <a:pt x="7219" y="10016"/>
                    <a:pt x="7243" y="10009"/>
                    <a:pt x="7264" y="9998"/>
                  </a:cubicBezTo>
                  <a:cubicBezTo>
                    <a:pt x="9998" y="8390"/>
                    <a:pt x="12869" y="7216"/>
                    <a:pt x="15954" y="6481"/>
                  </a:cubicBezTo>
                  <a:cubicBezTo>
                    <a:pt x="16193" y="6424"/>
                    <a:pt x="16235" y="6133"/>
                    <a:pt x="16091" y="5967"/>
                  </a:cubicBezTo>
                  <a:cubicBezTo>
                    <a:pt x="14926" y="4637"/>
                    <a:pt x="13744" y="3322"/>
                    <a:pt x="12545" y="2023"/>
                  </a:cubicBezTo>
                  <a:cubicBezTo>
                    <a:pt x="11928" y="1357"/>
                    <a:pt x="11266" y="350"/>
                    <a:pt x="10341" y="98"/>
                  </a:cubicBezTo>
                  <a:cubicBezTo>
                    <a:pt x="10087" y="29"/>
                    <a:pt x="9811" y="0"/>
                    <a:pt x="9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3"/>
            <p:cNvSpPr/>
            <p:nvPr/>
          </p:nvSpPr>
          <p:spPr>
            <a:xfrm>
              <a:off x="2739725" y="878000"/>
              <a:ext cx="265375" cy="114400"/>
            </a:xfrm>
            <a:custGeom>
              <a:avLst/>
              <a:gdLst/>
              <a:ahLst/>
              <a:cxnLst/>
              <a:rect l="l" t="t" r="r" b="b"/>
              <a:pathLst>
                <a:path w="10615" h="4576" extrusionOk="0">
                  <a:moveTo>
                    <a:pt x="8807" y="0"/>
                  </a:moveTo>
                  <a:cubicBezTo>
                    <a:pt x="5620" y="0"/>
                    <a:pt x="1581" y="1966"/>
                    <a:pt x="54" y="4386"/>
                  </a:cubicBezTo>
                  <a:cubicBezTo>
                    <a:pt x="1" y="4471"/>
                    <a:pt x="79" y="4576"/>
                    <a:pt x="166" y="4576"/>
                  </a:cubicBezTo>
                  <a:cubicBezTo>
                    <a:pt x="186" y="4576"/>
                    <a:pt x="207" y="4570"/>
                    <a:pt x="226" y="4558"/>
                  </a:cubicBezTo>
                  <a:cubicBezTo>
                    <a:pt x="1875" y="3508"/>
                    <a:pt x="3258" y="2278"/>
                    <a:pt x="5131" y="1591"/>
                  </a:cubicBezTo>
                  <a:cubicBezTo>
                    <a:pt x="6861" y="957"/>
                    <a:pt x="8587" y="1026"/>
                    <a:pt x="10351" y="694"/>
                  </a:cubicBezTo>
                  <a:cubicBezTo>
                    <a:pt x="10615" y="644"/>
                    <a:pt x="10595" y="242"/>
                    <a:pt x="10351" y="180"/>
                  </a:cubicBezTo>
                  <a:cubicBezTo>
                    <a:pt x="9872" y="58"/>
                    <a:pt x="9352" y="0"/>
                    <a:pt x="8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3"/>
            <p:cNvSpPr/>
            <p:nvPr/>
          </p:nvSpPr>
          <p:spPr>
            <a:xfrm>
              <a:off x="2783475" y="946275"/>
              <a:ext cx="254775" cy="113000"/>
            </a:xfrm>
            <a:custGeom>
              <a:avLst/>
              <a:gdLst/>
              <a:ahLst/>
              <a:cxnLst/>
              <a:rect l="l" t="t" r="r" b="b"/>
              <a:pathLst>
                <a:path w="10191" h="4520" extrusionOk="0">
                  <a:moveTo>
                    <a:pt x="9024" y="1"/>
                  </a:moveTo>
                  <a:cubicBezTo>
                    <a:pt x="7296" y="1"/>
                    <a:pt x="5453" y="625"/>
                    <a:pt x="3919" y="1282"/>
                  </a:cubicBezTo>
                  <a:cubicBezTo>
                    <a:pt x="2789" y="1765"/>
                    <a:pt x="261" y="2658"/>
                    <a:pt x="23" y="4060"/>
                  </a:cubicBezTo>
                  <a:cubicBezTo>
                    <a:pt x="1" y="4188"/>
                    <a:pt x="41" y="4285"/>
                    <a:pt x="145" y="4359"/>
                  </a:cubicBezTo>
                  <a:lnTo>
                    <a:pt x="328" y="4490"/>
                  </a:lnTo>
                  <a:cubicBezTo>
                    <a:pt x="356" y="4510"/>
                    <a:pt x="386" y="4519"/>
                    <a:pt x="416" y="4519"/>
                  </a:cubicBezTo>
                  <a:cubicBezTo>
                    <a:pt x="528" y="4519"/>
                    <a:pt x="634" y="4397"/>
                    <a:pt x="599" y="4281"/>
                  </a:cubicBezTo>
                  <a:cubicBezTo>
                    <a:pt x="310" y="3333"/>
                    <a:pt x="4773" y="1735"/>
                    <a:pt x="5289" y="1569"/>
                  </a:cubicBezTo>
                  <a:cubicBezTo>
                    <a:pt x="6773" y="1093"/>
                    <a:pt x="8295" y="1027"/>
                    <a:pt x="9799" y="688"/>
                  </a:cubicBezTo>
                  <a:cubicBezTo>
                    <a:pt x="10190" y="600"/>
                    <a:pt x="10059" y="73"/>
                    <a:pt x="9711" y="36"/>
                  </a:cubicBezTo>
                  <a:cubicBezTo>
                    <a:pt x="9485" y="12"/>
                    <a:pt x="9255" y="1"/>
                    <a:pt x="9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3"/>
            <p:cNvSpPr/>
            <p:nvPr/>
          </p:nvSpPr>
          <p:spPr>
            <a:xfrm>
              <a:off x="2839925" y="1007825"/>
              <a:ext cx="259925" cy="117700"/>
            </a:xfrm>
            <a:custGeom>
              <a:avLst/>
              <a:gdLst/>
              <a:ahLst/>
              <a:cxnLst/>
              <a:rect l="l" t="t" r="r" b="b"/>
              <a:pathLst>
                <a:path w="10397" h="4708" extrusionOk="0">
                  <a:moveTo>
                    <a:pt x="9045" y="1"/>
                  </a:moveTo>
                  <a:cubicBezTo>
                    <a:pt x="5729" y="1"/>
                    <a:pt x="2019" y="2104"/>
                    <a:pt x="58" y="4551"/>
                  </a:cubicBezTo>
                  <a:cubicBezTo>
                    <a:pt x="0" y="4623"/>
                    <a:pt x="54" y="4707"/>
                    <a:pt x="124" y="4707"/>
                  </a:cubicBezTo>
                  <a:cubicBezTo>
                    <a:pt x="145" y="4707"/>
                    <a:pt x="167" y="4700"/>
                    <a:pt x="188" y="4683"/>
                  </a:cubicBezTo>
                  <a:cubicBezTo>
                    <a:pt x="1738" y="3418"/>
                    <a:pt x="3324" y="2289"/>
                    <a:pt x="5224" y="1613"/>
                  </a:cubicBezTo>
                  <a:cubicBezTo>
                    <a:pt x="6821" y="1047"/>
                    <a:pt x="8433" y="1014"/>
                    <a:pt x="10074" y="712"/>
                  </a:cubicBezTo>
                  <a:cubicBezTo>
                    <a:pt x="10385" y="655"/>
                    <a:pt x="10396" y="120"/>
                    <a:pt x="10074" y="73"/>
                  </a:cubicBezTo>
                  <a:cubicBezTo>
                    <a:pt x="9737" y="24"/>
                    <a:pt x="9393" y="1"/>
                    <a:pt x="9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sp>
        <p:nvSpPr>
          <p:cNvPr id="1222" name="Google Shape;1222;p96"/>
          <p:cNvSpPr txBox="1">
            <a:spLocks noGrp="1"/>
          </p:cNvSpPr>
          <p:nvPr>
            <p:ph type="title" idx="2"/>
          </p:nvPr>
        </p:nvSpPr>
        <p:spPr>
          <a:xfrm>
            <a:off x="1664325" y="17872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224" name="Google Shape;1224;p96"/>
          <p:cNvSpPr txBox="1">
            <a:spLocks noGrp="1"/>
          </p:cNvSpPr>
          <p:nvPr>
            <p:ph type="title" idx="3"/>
          </p:nvPr>
        </p:nvSpPr>
        <p:spPr>
          <a:xfrm>
            <a:off x="3817459" y="17872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26" name="Google Shape;1226;p96"/>
          <p:cNvSpPr txBox="1">
            <a:spLocks noGrp="1"/>
          </p:cNvSpPr>
          <p:nvPr>
            <p:ph type="title" idx="5"/>
          </p:nvPr>
        </p:nvSpPr>
        <p:spPr>
          <a:xfrm>
            <a:off x="5970592" y="17872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28" name="Google Shape;1228;p96"/>
          <p:cNvSpPr txBox="1">
            <a:spLocks noGrp="1"/>
          </p:cNvSpPr>
          <p:nvPr>
            <p:ph type="title" idx="7"/>
          </p:nvPr>
        </p:nvSpPr>
        <p:spPr>
          <a:xfrm>
            <a:off x="1664325" y="32010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30" name="Google Shape;1230;p96"/>
          <p:cNvSpPr txBox="1">
            <a:spLocks noGrp="1"/>
          </p:cNvSpPr>
          <p:nvPr>
            <p:ph type="title" idx="9"/>
          </p:nvPr>
        </p:nvSpPr>
        <p:spPr>
          <a:xfrm>
            <a:off x="3817459" y="32010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232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6100587" y="710380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Pramuka Perjusa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6" y="1196995"/>
            <a:ext cx="2011921" cy="1508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58" y="1348805"/>
            <a:ext cx="2303035" cy="1727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43" y="2894437"/>
            <a:ext cx="2156088" cy="1617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25" y="2950158"/>
            <a:ext cx="1941725" cy="1456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35" y="3161117"/>
            <a:ext cx="1881507" cy="1411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54" y="1602013"/>
            <a:ext cx="1968763" cy="1476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61" y="2722361"/>
            <a:ext cx="1544010" cy="1158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sp>
        <p:nvSpPr>
          <p:cNvPr id="1232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5881500" y="794681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</a:rPr>
              <a:t>Keputrian</a:t>
            </a:r>
            <a:endParaRPr sz="2000" dirty="0">
              <a:solidFill>
                <a:schemeClr val="accent6"/>
              </a:solidFill>
            </a:endParaRPr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273" y="1218176"/>
            <a:ext cx="6711606" cy="3372873"/>
          </a:xfrm>
          <a:prstGeom prst="rect">
            <a:avLst/>
          </a:prstGeom>
        </p:spPr>
      </p:pic>
      <p:sp>
        <p:nvSpPr>
          <p:cNvPr id="29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1683825" y="758609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</a:rPr>
              <a:t>Celsis</a:t>
            </a:r>
            <a:endParaRPr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905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23" y="3107099"/>
            <a:ext cx="2103283" cy="1577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25" y="1784129"/>
            <a:ext cx="2306230" cy="1729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391669" y="1011333"/>
            <a:ext cx="238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STUDENT PERFORMANCE DAY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858" y="1696499"/>
            <a:ext cx="1866068" cy="1399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68" y="1677489"/>
            <a:ext cx="2303527" cy="1727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6415967" y="964632"/>
            <a:ext cx="162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MARKET</a:t>
            </a:r>
            <a:r>
              <a:rPr lang="en-US" sz="2000" b="1" dirty="0"/>
              <a:t> </a:t>
            </a:r>
            <a:r>
              <a:rPr lang="en-US" sz="1600" b="1" dirty="0"/>
              <a:t>DAY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73"/>
          <a:stretch/>
        </p:blipFill>
        <p:spPr>
          <a:xfrm>
            <a:off x="5140625" y="1472362"/>
            <a:ext cx="1621525" cy="2137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347425"/>
            <a:ext cx="2873837" cy="1293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3557458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07" y="751825"/>
            <a:ext cx="7464936" cy="44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37033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sp>
        <p:nvSpPr>
          <p:cNvPr id="1232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5789250" y="1038175"/>
            <a:ext cx="1908900" cy="756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Jum’at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Berbagi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40152"/>
            <a:ext cx="3200213" cy="2400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12" y="1794582"/>
            <a:ext cx="3457575" cy="25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40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sp>
        <p:nvSpPr>
          <p:cNvPr id="1232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4793611" y="1225115"/>
            <a:ext cx="1908900" cy="8612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Muhadharah </a:t>
            </a:r>
            <a:r>
              <a:rPr lang="en-US" dirty="0" err="1">
                <a:solidFill>
                  <a:srgbClr val="0070C0"/>
                </a:solidFill>
              </a:rPr>
              <a:t>Pidato</a:t>
            </a:r>
            <a:r>
              <a:rPr lang="en-US" dirty="0">
                <a:solidFill>
                  <a:srgbClr val="0070C0"/>
                </a:solidFill>
              </a:rPr>
              <a:t> 3 Bahasa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6"/>
                </a:solidFill>
              </a:rPr>
              <a:t>minggu</a:t>
            </a:r>
            <a:r>
              <a:rPr lang="en-US" dirty="0">
                <a:solidFill>
                  <a:schemeClr val="accent6"/>
                </a:solidFill>
              </a:rPr>
              <a:t> 2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95" y="2703923"/>
            <a:ext cx="2414916" cy="1811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50" y="1343712"/>
            <a:ext cx="1577145" cy="2102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84891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br>
              <a:rPr lang="en" dirty="0"/>
            </a:br>
            <a:r>
              <a:rPr lang="en" dirty="0"/>
              <a:t>wisuda Tahfizh</a:t>
            </a:r>
            <a:endParaRPr dirty="0"/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62" y="1278730"/>
            <a:ext cx="4307063" cy="32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7248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0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DEWAN GURU</a:t>
            </a:r>
            <a:endParaRPr dirty="0"/>
          </a:p>
        </p:txBody>
      </p:sp>
      <p:sp>
        <p:nvSpPr>
          <p:cNvPr id="347" name="Google Shape;347;p50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46;p50"/>
          <p:cNvSpPr txBox="1">
            <a:spLocks/>
          </p:cNvSpPr>
          <p:nvPr/>
        </p:nvSpPr>
        <p:spPr>
          <a:xfrm>
            <a:off x="2044253" y="3340450"/>
            <a:ext cx="5055475" cy="66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oncert One"/>
              <a:buNone/>
              <a:defRPr sz="4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SMP ISLAM PLUS AS-SA’ADATAIN</a:t>
            </a:r>
          </a:p>
        </p:txBody>
      </p:sp>
      <p:sp>
        <p:nvSpPr>
          <p:cNvPr id="10" name="Google Shape;346;p50"/>
          <p:cNvSpPr txBox="1">
            <a:spLocks/>
          </p:cNvSpPr>
          <p:nvPr/>
        </p:nvSpPr>
        <p:spPr>
          <a:xfrm>
            <a:off x="1370769" y="1925859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2025</a:t>
            </a:r>
          </a:p>
        </p:txBody>
      </p:sp>
      <p:sp>
        <p:nvSpPr>
          <p:cNvPr id="11" name="Google Shape;346;p50"/>
          <p:cNvSpPr txBox="1">
            <a:spLocks/>
          </p:cNvSpPr>
          <p:nvPr/>
        </p:nvSpPr>
        <p:spPr>
          <a:xfrm>
            <a:off x="1365505" y="1439072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6"/>
          <p:cNvSpPr txBox="1">
            <a:spLocks noGrp="1"/>
          </p:cNvSpPr>
          <p:nvPr>
            <p:ph type="title"/>
          </p:nvPr>
        </p:nvSpPr>
        <p:spPr>
          <a:xfrm>
            <a:off x="2308050" y="4654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Foto Kegiatan</a:t>
            </a:r>
            <a:endParaRPr dirty="0"/>
          </a:p>
        </p:txBody>
      </p:sp>
      <p:sp>
        <p:nvSpPr>
          <p:cNvPr id="1232" name="Google Shape;1232;p96"/>
          <p:cNvSpPr txBox="1">
            <a:spLocks noGrp="1"/>
          </p:cNvSpPr>
          <p:nvPr>
            <p:ph type="title" idx="14"/>
          </p:nvPr>
        </p:nvSpPr>
        <p:spPr>
          <a:xfrm>
            <a:off x="6416449" y="886511"/>
            <a:ext cx="1908900" cy="746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 err="1">
                <a:solidFill>
                  <a:schemeClr val="accent6"/>
                </a:solidFill>
              </a:rPr>
              <a:t>Literasi</a:t>
            </a:r>
            <a:r>
              <a:rPr lang="en-US" sz="2000" dirty="0">
                <a:solidFill>
                  <a:schemeClr val="accent6"/>
                </a:solidFill>
              </a:rPr>
              <a:t/>
            </a:r>
            <a:br>
              <a:rPr lang="en-US" sz="2000" dirty="0">
                <a:solidFill>
                  <a:schemeClr val="accent6"/>
                </a:solidFill>
              </a:rPr>
            </a:br>
            <a:r>
              <a:rPr lang="en-US" sz="2000" dirty="0" err="1">
                <a:solidFill>
                  <a:schemeClr val="accent6"/>
                </a:solidFill>
              </a:rPr>
              <a:t>minggu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ke</a:t>
            </a:r>
            <a:r>
              <a:rPr lang="en-US" sz="2000" dirty="0">
                <a:solidFill>
                  <a:schemeClr val="accent6"/>
                </a:solidFill>
              </a:rPr>
              <a:t> 3</a:t>
            </a:r>
          </a:p>
        </p:txBody>
      </p:sp>
      <p:pic>
        <p:nvPicPr>
          <p:cNvPr id="1234" name="Google Shape;1234;p96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65400" y="48137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01" y="1817572"/>
            <a:ext cx="2980072" cy="2235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32" y="1038175"/>
            <a:ext cx="2868311" cy="2151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468" y="1100168"/>
            <a:ext cx="2146045" cy="1609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87" y="2816144"/>
            <a:ext cx="2473698" cy="1855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9024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5"/>
          <p:cNvSpPr txBox="1">
            <a:spLocks noGrp="1"/>
          </p:cNvSpPr>
          <p:nvPr>
            <p:ph type="title"/>
          </p:nvPr>
        </p:nvSpPr>
        <p:spPr>
          <a:xfrm>
            <a:off x="2426100" y="1386676"/>
            <a:ext cx="4291800" cy="24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</a:t>
            </a:r>
            <a:endParaRPr dirty="0"/>
          </a:p>
        </p:txBody>
      </p:sp>
      <p:pic>
        <p:nvPicPr>
          <p:cNvPr id="995" name="Google Shape;99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675" y="3863182"/>
            <a:ext cx="2481200" cy="4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5808082" y="1187449"/>
            <a:ext cx="633085" cy="41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7700" y="3186978"/>
            <a:ext cx="621600" cy="6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LOGO SMP ASSDAT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8482" y="2956087"/>
            <a:ext cx="829164" cy="814802"/>
          </a:xfrm>
          <a:prstGeom prst="rect">
            <a:avLst/>
          </a:prstGeom>
        </p:spPr>
      </p:pic>
      <p:pic>
        <p:nvPicPr>
          <p:cNvPr id="13" name="Google Shape;313;p47"/>
          <p:cNvPicPr preferRelativeResize="0"/>
          <p:nvPr/>
        </p:nvPicPr>
        <p:blipFill rotWithShape="1">
          <a:blip r:embed="rId7">
            <a:alphaModFix/>
          </a:blip>
          <a:srcRect t="16970" r="8892" b="21025"/>
          <a:stretch/>
        </p:blipFill>
        <p:spPr>
          <a:xfrm>
            <a:off x="481800" y="3565257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14;p47"/>
          <p:cNvPicPr preferRelativeResize="0"/>
          <p:nvPr/>
        </p:nvPicPr>
        <p:blipFill rotWithShape="1">
          <a:blip r:embed="rId8">
            <a:alphaModFix/>
          </a:blip>
          <a:srcRect t="16734" r="8892" b="18300"/>
          <a:stretch/>
        </p:blipFill>
        <p:spPr>
          <a:xfrm>
            <a:off x="481800" y="3017134"/>
            <a:ext cx="2036850" cy="8460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" name="Google Shape;346;p50"/>
          <p:cNvSpPr txBox="1">
            <a:spLocks/>
          </p:cNvSpPr>
          <p:nvPr/>
        </p:nvSpPr>
        <p:spPr>
          <a:xfrm>
            <a:off x="950909" y="3163709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00"/>
                </a:solidFill>
              </a:rPr>
              <a:t>2024</a:t>
            </a:r>
          </a:p>
        </p:txBody>
      </p:sp>
      <p:sp>
        <p:nvSpPr>
          <p:cNvPr id="16" name="Google Shape;346;p50"/>
          <p:cNvSpPr txBox="1">
            <a:spLocks/>
          </p:cNvSpPr>
          <p:nvPr/>
        </p:nvSpPr>
        <p:spPr>
          <a:xfrm>
            <a:off x="1005471" y="3708500"/>
            <a:ext cx="962709" cy="4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8"/>
          <p:cNvSpPr txBox="1">
            <a:spLocks noGrp="1"/>
          </p:cNvSpPr>
          <p:nvPr>
            <p:ph type="title"/>
          </p:nvPr>
        </p:nvSpPr>
        <p:spPr>
          <a:xfrm>
            <a:off x="5099850" y="552898"/>
            <a:ext cx="28260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Kepala Sekolah</a:t>
            </a:r>
            <a:endParaRPr sz="3600" dirty="0"/>
          </a:p>
        </p:txBody>
      </p:sp>
      <p:sp>
        <p:nvSpPr>
          <p:cNvPr id="664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230801" y="3800675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Umi Amel</a:t>
            </a:r>
            <a:endParaRPr dirty="0"/>
          </a:p>
        </p:txBody>
      </p:sp>
      <p:sp>
        <p:nvSpPr>
          <p:cNvPr id="667" name="Google Shape;667;p68"/>
          <p:cNvSpPr txBox="1">
            <a:spLocks noGrp="1"/>
          </p:cNvSpPr>
          <p:nvPr>
            <p:ph type="subTitle" idx="2"/>
          </p:nvPr>
        </p:nvSpPr>
        <p:spPr>
          <a:xfrm>
            <a:off x="5009399" y="1970805"/>
            <a:ext cx="3006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Guru Pengampu Mapel </a:t>
            </a:r>
            <a:r>
              <a:rPr lang="en-ID" sz="2400" dirty="0" err="1"/>
              <a:t>Seni</a:t>
            </a:r>
            <a:r>
              <a:rPr lang="en-ID" sz="2400" dirty="0"/>
              <a:t> </a:t>
            </a:r>
            <a:r>
              <a:rPr lang="en-ID" sz="2400" dirty="0" err="1"/>
              <a:t>Budaya</a:t>
            </a:r>
            <a:r>
              <a:rPr lang="en-ID" sz="2400" dirty="0"/>
              <a:t> dan </a:t>
            </a:r>
            <a:r>
              <a:rPr lang="en-ID" sz="2400" dirty="0" err="1"/>
              <a:t>Prakarya</a:t>
            </a:r>
            <a:endParaRPr sz="2400" dirty="0"/>
          </a:p>
        </p:txBody>
      </p:sp>
      <p:pic>
        <p:nvPicPr>
          <p:cNvPr id="668" name="Google Shape;668;p6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7627491" flipH="1">
            <a:off x="7214233" y="1760627"/>
            <a:ext cx="1423234" cy="64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5553437" y="1715323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63;p68"/>
          <p:cNvSpPr txBox="1">
            <a:spLocks/>
          </p:cNvSpPr>
          <p:nvPr/>
        </p:nvSpPr>
        <p:spPr>
          <a:xfrm>
            <a:off x="4855779" y="3172695"/>
            <a:ext cx="3756945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FITRI RIZKY AMALIA, </a:t>
            </a:r>
            <a:r>
              <a:rPr lang="en-US" sz="2400" b="1" dirty="0" err="1"/>
              <a:t>S.Pd</a:t>
            </a:r>
            <a:endParaRPr lang="en-US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AC0B0B-93C3-43E1-8469-AB9C11F756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4"/>
          <a:stretch/>
        </p:blipFill>
        <p:spPr>
          <a:xfrm rot="21094449">
            <a:off x="1398331" y="887807"/>
            <a:ext cx="2444464" cy="32637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Google Shape;666;p68"/>
          <p:cNvSpPr/>
          <p:nvPr/>
        </p:nvSpPr>
        <p:spPr>
          <a:xfrm rot="20419476">
            <a:off x="588233" y="752010"/>
            <a:ext cx="1253589" cy="738773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66;p68"/>
          <p:cNvSpPr/>
          <p:nvPr/>
        </p:nvSpPr>
        <p:spPr>
          <a:xfrm rot="20041298">
            <a:off x="3393049" y="3629890"/>
            <a:ext cx="1253589" cy="738773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537991" y="910101"/>
            <a:ext cx="3876456" cy="86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dirty="0"/>
              <a:t>KONSELOR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SMP </a:t>
            </a:r>
            <a:r>
              <a:rPr lang="en-US" sz="2000" dirty="0"/>
              <a:t>ISLAM PLUS AS-SA’ADATAIN</a:t>
            </a: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3;p68"/>
          <p:cNvSpPr txBox="1">
            <a:spLocks/>
          </p:cNvSpPr>
          <p:nvPr/>
        </p:nvSpPr>
        <p:spPr>
          <a:xfrm>
            <a:off x="772872" y="2593656"/>
            <a:ext cx="3406694" cy="90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GURU BAHASA SUNDA</a:t>
            </a:r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868151" y="3999802"/>
            <a:ext cx="3665165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ERIS NUSYARAH, </a:t>
            </a:r>
            <a:r>
              <a:rPr lang="en-US" sz="2400" b="1" dirty="0" err="1"/>
              <a:t>M.Pd</a:t>
            </a:r>
            <a:endParaRPr lang="en-US" sz="2400" b="1" dirty="0"/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548555" y="2194026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Umi </a:t>
            </a:r>
            <a:r>
              <a:rPr lang="en-ID" dirty="0"/>
              <a:t>Eris</a:t>
            </a:r>
            <a:endParaRPr dirty="0"/>
          </a:p>
        </p:txBody>
      </p:sp>
      <p:pic>
        <p:nvPicPr>
          <p:cNvPr id="19" name="Google Shape;557;p62"/>
          <p:cNvPicPr preferRelativeResize="0"/>
          <p:nvPr/>
        </p:nvPicPr>
        <p:blipFill rotWithShape="1">
          <a:blip r:embed="rId5">
            <a:alphaModFix amt="78000"/>
          </a:blip>
          <a:srcRect l="19967"/>
          <a:stretch/>
        </p:blipFill>
        <p:spPr>
          <a:xfrm rot="12169786">
            <a:off x="3711620" y="2180482"/>
            <a:ext cx="1550265" cy="47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6F928D-4F9A-4875-B3CC-8752ED6232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/>
          <a:stretch/>
        </p:blipFill>
        <p:spPr>
          <a:xfrm>
            <a:off x="5584453" y="784017"/>
            <a:ext cx="2206604" cy="3031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Google Shape;421;p56"/>
          <p:cNvSpPr/>
          <p:nvPr/>
        </p:nvSpPr>
        <p:spPr>
          <a:xfrm rot="3126802">
            <a:off x="7148170" y="478359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21;p56"/>
          <p:cNvSpPr/>
          <p:nvPr/>
        </p:nvSpPr>
        <p:spPr>
          <a:xfrm rot="3126802">
            <a:off x="5045814" y="3476893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9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772872" y="1329843"/>
            <a:ext cx="3406694" cy="86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WAKASEK SARANA &amp; PRASARANA</a:t>
            </a: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092">
            <a:off x="3444300" y="3616475"/>
            <a:ext cx="723025" cy="8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7955" r="5757"/>
          <a:stretch/>
        </p:blipFill>
        <p:spPr>
          <a:xfrm>
            <a:off x="5538999" y="707029"/>
            <a:ext cx="2249250" cy="31900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22;p56"/>
          <p:cNvSpPr/>
          <p:nvPr/>
        </p:nvSpPr>
        <p:spPr>
          <a:xfrm rot="-391042">
            <a:off x="7148170" y="3525683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21;p56"/>
          <p:cNvSpPr/>
          <p:nvPr/>
        </p:nvSpPr>
        <p:spPr>
          <a:xfrm rot="-391042">
            <a:off x="5116653" y="517081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63;p68"/>
          <p:cNvSpPr txBox="1">
            <a:spLocks/>
          </p:cNvSpPr>
          <p:nvPr/>
        </p:nvSpPr>
        <p:spPr>
          <a:xfrm>
            <a:off x="772872" y="2593656"/>
            <a:ext cx="3406694" cy="90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GURU </a:t>
            </a:r>
            <a:r>
              <a:rPr lang="id-ID" sz="2800" b="1" dirty="0"/>
              <a:t>PAI &amp;</a:t>
            </a:r>
            <a:endParaRPr lang="en-ID" sz="2800" b="1" dirty="0"/>
          </a:p>
          <a:p>
            <a:r>
              <a:rPr lang="id-ID" sz="2800" b="1" dirty="0"/>
              <a:t>PRAKTEK IBADAH</a:t>
            </a:r>
            <a:endParaRPr lang="en-US" sz="2800" b="1" dirty="0"/>
          </a:p>
        </p:txBody>
      </p:sp>
      <p:sp>
        <p:nvSpPr>
          <p:cNvPr id="14" name="Google Shape;663;p68"/>
          <p:cNvSpPr txBox="1">
            <a:spLocks/>
          </p:cNvSpPr>
          <p:nvPr/>
        </p:nvSpPr>
        <p:spPr>
          <a:xfrm>
            <a:off x="4785151" y="3940415"/>
            <a:ext cx="3756945" cy="5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ncert One"/>
              <a:buNone/>
              <a:defRPr sz="72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AHMAD KOSASI, M.S.I</a:t>
            </a:r>
            <a:r>
              <a:rPr lang="id-ID" sz="2800" b="1" dirty="0"/>
              <a:t> </a:t>
            </a:r>
            <a:endParaRPr lang="en-US" sz="2800" b="1" dirty="0"/>
          </a:p>
        </p:txBody>
      </p:sp>
      <p:pic>
        <p:nvPicPr>
          <p:cNvPr id="15" name="Google Shape;669;p68"/>
          <p:cNvPicPr preferRelativeResize="0"/>
          <p:nvPr/>
        </p:nvPicPr>
        <p:blipFill>
          <a:blip r:embed="rId5">
            <a:alphaModFix amt="56000"/>
          </a:blip>
          <a:stretch>
            <a:fillRect/>
          </a:stretch>
        </p:blipFill>
        <p:spPr>
          <a:xfrm rot="10800000">
            <a:off x="1548555" y="2194026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664;p68"/>
          <p:cNvSpPr txBox="1">
            <a:spLocks noGrp="1"/>
          </p:cNvSpPr>
          <p:nvPr>
            <p:ph type="body" idx="1"/>
          </p:nvPr>
        </p:nvSpPr>
        <p:spPr>
          <a:xfrm>
            <a:off x="5140215" y="4367797"/>
            <a:ext cx="3006900" cy="39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Panggilan Abi Ahmad</a:t>
            </a:r>
            <a:endParaRPr dirty="0"/>
          </a:p>
        </p:txBody>
      </p:sp>
      <p:pic>
        <p:nvPicPr>
          <p:cNvPr id="17" name="Google Shape;557;p62"/>
          <p:cNvPicPr preferRelativeResize="0"/>
          <p:nvPr/>
        </p:nvPicPr>
        <p:blipFill rotWithShape="1">
          <a:blip r:embed="rId6">
            <a:alphaModFix amt="78000"/>
          </a:blip>
          <a:srcRect l="19967"/>
          <a:stretch/>
        </p:blipFill>
        <p:spPr>
          <a:xfrm rot="-899972">
            <a:off x="3607745" y="2016311"/>
            <a:ext cx="1057328" cy="56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3286"/>
      </a:lt1>
      <a:dk2>
        <a:srgbClr val="595959"/>
      </a:dk2>
      <a:lt2>
        <a:srgbClr val="8CB2D6"/>
      </a:lt2>
      <a:accent1>
        <a:srgbClr val="F13286"/>
      </a:accent1>
      <a:accent2>
        <a:srgbClr val="C76D03"/>
      </a:accent2>
      <a:accent3>
        <a:srgbClr val="F13286"/>
      </a:accent3>
      <a:accent4>
        <a:srgbClr val="F58435"/>
      </a:accent4>
      <a:accent5>
        <a:srgbClr val="64889E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1614</Words>
  <Application>Microsoft Office PowerPoint</Application>
  <PresentationFormat>On-screen Show (16:9)</PresentationFormat>
  <Paragraphs>348</Paragraphs>
  <Slides>61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Roboto Mono Medium</vt:lpstr>
      <vt:lpstr>Muli</vt:lpstr>
      <vt:lpstr>Roboto Mono</vt:lpstr>
      <vt:lpstr>Anonymous Pro</vt:lpstr>
      <vt:lpstr>Arial</vt:lpstr>
      <vt:lpstr>Coming Soon</vt:lpstr>
      <vt:lpstr>Concert One</vt:lpstr>
      <vt:lpstr>Notebook Lesson by Slidesgo</vt:lpstr>
      <vt:lpstr>WELCOME TO  SMP ISLAM PLUS  AS-SA’ADATAIN</vt:lpstr>
      <vt:lpstr>Tak Kenal maka Tak Sayang</vt:lpstr>
      <vt:lpstr>01</vt:lpstr>
      <vt:lpstr>VISI DAN MISI SERTA TUJUAN SEKOLAH</vt:lpstr>
      <vt:lpstr>TUJUAN</vt:lpstr>
      <vt:lpstr>02</vt:lpstr>
      <vt:lpstr>Kepala Sekolah</vt:lpstr>
      <vt:lpstr>KONSELOR  SMP ISLAM PLUS AS-SA’ADATAIN</vt:lpstr>
      <vt:lpstr>WAKASEK SARANA &amp; PRASARANA</vt:lpstr>
      <vt:lpstr>WAKAUR. KURIKULUM</vt:lpstr>
      <vt:lpstr>WAKAUR. KEUANGAN </vt:lpstr>
      <vt:lpstr>WAKAUR. TATA USAHA</vt:lpstr>
      <vt:lpstr> </vt:lpstr>
      <vt:lpstr> </vt:lpstr>
      <vt:lpstr>PowerPoint Presentation</vt:lpstr>
      <vt:lpstr> </vt:lpstr>
      <vt:lpstr>PowerPoint Presentation</vt:lpstr>
      <vt:lpstr> </vt:lpstr>
      <vt:lpstr>PowerPoint Presentation</vt:lpstr>
      <vt:lpstr>PowerPoint Presentation</vt:lpstr>
      <vt:lpstr>AKTIVITAS KAMI  DI SEKOLAH</vt:lpstr>
      <vt:lpstr>03</vt:lpstr>
      <vt:lpstr>KELAS 7, 8 &amp; 9</vt:lpstr>
      <vt:lpstr>Formatif</vt:lpstr>
      <vt:lpstr>Daftar Mata pelajaran</vt:lpstr>
      <vt:lpstr>04</vt:lpstr>
      <vt:lpstr>Kriteria Kenaikan kelas 7 &amp; 8</vt:lpstr>
      <vt:lpstr>05</vt:lpstr>
      <vt:lpstr>PENGUATAN PROYEK PROFIL PELAJAR PANCASILA (P5)</vt:lpstr>
      <vt:lpstr>Foto Kegiatan</vt:lpstr>
      <vt:lpstr>Foto Kegiatan</vt:lpstr>
      <vt:lpstr>Foto Kegiatan</vt:lpstr>
      <vt:lpstr>Foto Kegiatan</vt:lpstr>
      <vt:lpstr>Foto Kegiatan</vt:lpstr>
      <vt:lpstr>Foto Kegiatan</vt:lpstr>
      <vt:lpstr>06</vt:lpstr>
      <vt:lpstr>Puasa Sunnah Hari Kamis</vt:lpstr>
      <vt:lpstr>Foto Kegiatan</vt:lpstr>
      <vt:lpstr>07</vt:lpstr>
      <vt:lpstr>Program Unggulan</vt:lpstr>
      <vt:lpstr>Program Pendukung</vt:lpstr>
      <vt:lpstr>08</vt:lpstr>
      <vt:lpstr>KOMPETENSI LULUSAN</vt:lpstr>
      <vt:lpstr>PRAKTIK IBADAH</vt:lpstr>
      <vt:lpstr>TAHSINUL QUR’AN</vt:lpstr>
      <vt:lpstr>Target Islamic Suplamentary</vt:lpstr>
      <vt:lpstr>Target Islamic Suplamentary</vt:lpstr>
      <vt:lpstr>Target Islamic Suplamentary</vt:lpstr>
      <vt:lpstr>DO’A-DO’A HARIAN</vt:lpstr>
      <vt:lpstr>PROGRAM BTS &amp; MPLS </vt:lpstr>
      <vt:lpstr>MPLS &amp; BACK TO SCHOOL</vt:lpstr>
      <vt:lpstr>—Si Anu</vt:lpstr>
      <vt:lpstr>Foto Kegiatan</vt:lpstr>
      <vt:lpstr>Foto Kegiatan</vt:lpstr>
      <vt:lpstr>Foto Kegiatan</vt:lpstr>
      <vt:lpstr>Foto Kegiatan</vt:lpstr>
      <vt:lpstr>Foto Kegiatan</vt:lpstr>
      <vt:lpstr>Foto Kegiatan</vt:lpstr>
      <vt:lpstr>Foto Kegiatan wisuda Tahfizh</vt:lpstr>
      <vt:lpstr>Foto Kegiatan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SMP ISLAM PLUS  AS-SA’ADATAIN</dc:title>
  <dc:creator>Ilham</dc:creator>
  <cp:lastModifiedBy>Ilham</cp:lastModifiedBy>
  <cp:revision>75</cp:revision>
  <dcterms:modified xsi:type="dcterms:W3CDTF">2024-09-03T07:43:04Z</dcterms:modified>
</cp:coreProperties>
</file>